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301" r:id="rId29"/>
    <p:sldId id="284" r:id="rId30"/>
    <p:sldId id="285" r:id="rId31"/>
    <p:sldId id="286" r:id="rId32"/>
    <p:sldId id="298" r:id="rId33"/>
    <p:sldId id="287" r:id="rId34"/>
    <p:sldId id="288" r:id="rId35"/>
    <p:sldId id="299" r:id="rId36"/>
    <p:sldId id="289" r:id="rId37"/>
    <p:sldId id="290" r:id="rId38"/>
    <p:sldId id="291" r:id="rId39"/>
    <p:sldId id="300" r:id="rId40"/>
    <p:sldId id="292" r:id="rId41"/>
    <p:sldId id="293" r:id="rId42"/>
    <p:sldId id="294" r:id="rId43"/>
    <p:sldId id="295" r:id="rId44"/>
    <p:sldId id="296" r:id="rId45"/>
    <p:sldId id="314" r:id="rId46"/>
    <p:sldId id="315" r:id="rId47"/>
    <p:sldId id="297" r:id="rId48"/>
    <p:sldId id="302" r:id="rId49"/>
    <p:sldId id="303" r:id="rId50"/>
    <p:sldId id="304" r:id="rId51"/>
    <p:sldId id="316" r:id="rId52"/>
    <p:sldId id="317" r:id="rId53"/>
    <p:sldId id="319" r:id="rId54"/>
    <p:sldId id="305" r:id="rId55"/>
    <p:sldId id="308" r:id="rId56"/>
    <p:sldId id="309" r:id="rId57"/>
    <p:sldId id="310" r:id="rId58"/>
    <p:sldId id="311" r:id="rId59"/>
    <p:sldId id="312" r:id="rId60"/>
    <p:sldId id="313" r:id="rId61"/>
    <p:sldId id="306" r:id="rId62"/>
    <p:sldId id="307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37" r:id="rId7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7D2F8D-3644-4CB0-BE14-F3DCEF47BD7F}" v="166" dt="2023-10-08T19:12:39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son Trachu" userId="8b674c4b66ffeb50" providerId="LiveId" clId="{17EBA167-D4D6-4E04-A9D4-35FDCEFF2A3B}"/>
    <pc:docChg chg="custSel delSld modSld">
      <pc:chgData name="Koson Trachu" userId="8b674c4b66ffeb50" providerId="LiveId" clId="{17EBA167-D4D6-4E04-A9D4-35FDCEFF2A3B}" dt="2023-10-09T02:10:58.709" v="27" actId="47"/>
      <pc:docMkLst>
        <pc:docMk/>
      </pc:docMkLst>
      <pc:sldChg chg="addSp modSp mod modClrScheme chgLayout">
        <pc:chgData name="Koson Trachu" userId="8b674c4b66ffeb50" providerId="LiveId" clId="{17EBA167-D4D6-4E04-A9D4-35FDCEFF2A3B}" dt="2023-10-09T02:10:50.768" v="26" actId="20577"/>
        <pc:sldMkLst>
          <pc:docMk/>
          <pc:sldMk cId="863785334" sldId="328"/>
        </pc:sldMkLst>
        <pc:spChg chg="add mod">
          <ac:chgData name="Koson Trachu" userId="8b674c4b66ffeb50" providerId="LiveId" clId="{17EBA167-D4D6-4E04-A9D4-35FDCEFF2A3B}" dt="2023-10-09T02:10:18.194" v="2" actId="14100"/>
          <ac:spMkLst>
            <pc:docMk/>
            <pc:sldMk cId="863785334" sldId="328"/>
            <ac:spMk id="3" creationId="{30E45E49-961F-D9C9-8859-505429FBED86}"/>
          </ac:spMkLst>
        </pc:spChg>
        <pc:spChg chg="add mod ord">
          <ac:chgData name="Koson Trachu" userId="8b674c4b66ffeb50" providerId="LiveId" clId="{17EBA167-D4D6-4E04-A9D4-35FDCEFF2A3B}" dt="2023-10-09T02:10:50.768" v="26" actId="20577"/>
          <ac:spMkLst>
            <pc:docMk/>
            <pc:sldMk cId="863785334" sldId="328"/>
            <ac:spMk id="4" creationId="{88D00167-8BFD-C7B6-59DC-43DE95695053}"/>
          </ac:spMkLst>
        </pc:spChg>
        <pc:spChg chg="add mod ord">
          <ac:chgData name="Koson Trachu" userId="8b674c4b66ffeb50" providerId="LiveId" clId="{17EBA167-D4D6-4E04-A9D4-35FDCEFF2A3B}" dt="2023-10-09T02:10:40.439" v="3" actId="700"/>
          <ac:spMkLst>
            <pc:docMk/>
            <pc:sldMk cId="863785334" sldId="328"/>
            <ac:spMk id="5" creationId="{5D9809AD-945D-ACB2-CBDC-38B8BB035F1B}"/>
          </ac:spMkLst>
        </pc:spChg>
      </pc:sldChg>
      <pc:sldChg chg="del">
        <pc:chgData name="Koson Trachu" userId="8b674c4b66ffeb50" providerId="LiveId" clId="{17EBA167-D4D6-4E04-A9D4-35FDCEFF2A3B}" dt="2023-10-09T02:10:58.709" v="27" actId="47"/>
        <pc:sldMkLst>
          <pc:docMk/>
          <pc:sldMk cId="49842030" sldId="329"/>
        </pc:sldMkLst>
      </pc:sldChg>
      <pc:sldChg chg="del">
        <pc:chgData name="Koson Trachu" userId="8b674c4b66ffeb50" providerId="LiveId" clId="{17EBA167-D4D6-4E04-A9D4-35FDCEFF2A3B}" dt="2023-10-09T02:10:58.709" v="27" actId="47"/>
        <pc:sldMkLst>
          <pc:docMk/>
          <pc:sldMk cId="3937939018" sldId="330"/>
        </pc:sldMkLst>
      </pc:sldChg>
      <pc:sldChg chg="del">
        <pc:chgData name="Koson Trachu" userId="8b674c4b66ffeb50" providerId="LiveId" clId="{17EBA167-D4D6-4E04-A9D4-35FDCEFF2A3B}" dt="2023-10-09T02:10:58.709" v="27" actId="47"/>
        <pc:sldMkLst>
          <pc:docMk/>
          <pc:sldMk cId="1943656990" sldId="331"/>
        </pc:sldMkLst>
      </pc:sldChg>
      <pc:sldChg chg="del">
        <pc:chgData name="Koson Trachu" userId="8b674c4b66ffeb50" providerId="LiveId" clId="{17EBA167-D4D6-4E04-A9D4-35FDCEFF2A3B}" dt="2023-10-09T02:10:58.709" v="27" actId="47"/>
        <pc:sldMkLst>
          <pc:docMk/>
          <pc:sldMk cId="896692725" sldId="332"/>
        </pc:sldMkLst>
      </pc:sldChg>
      <pc:sldChg chg="del">
        <pc:chgData name="Koson Trachu" userId="8b674c4b66ffeb50" providerId="LiveId" clId="{17EBA167-D4D6-4E04-A9D4-35FDCEFF2A3B}" dt="2023-10-09T02:10:58.709" v="27" actId="47"/>
        <pc:sldMkLst>
          <pc:docMk/>
          <pc:sldMk cId="2586254390" sldId="333"/>
        </pc:sldMkLst>
      </pc:sldChg>
      <pc:sldChg chg="del">
        <pc:chgData name="Koson Trachu" userId="8b674c4b66ffeb50" providerId="LiveId" clId="{17EBA167-D4D6-4E04-A9D4-35FDCEFF2A3B}" dt="2023-10-09T02:10:58.709" v="27" actId="47"/>
        <pc:sldMkLst>
          <pc:docMk/>
          <pc:sldMk cId="2897699793" sldId="334"/>
        </pc:sldMkLst>
      </pc:sldChg>
      <pc:sldChg chg="del">
        <pc:chgData name="Koson Trachu" userId="8b674c4b66ffeb50" providerId="LiveId" clId="{17EBA167-D4D6-4E04-A9D4-35FDCEFF2A3B}" dt="2023-10-09T02:10:58.709" v="27" actId="47"/>
        <pc:sldMkLst>
          <pc:docMk/>
          <pc:sldMk cId="2743242268" sldId="335"/>
        </pc:sldMkLst>
      </pc:sldChg>
      <pc:sldChg chg="del">
        <pc:chgData name="Koson Trachu" userId="8b674c4b66ffeb50" providerId="LiveId" clId="{17EBA167-D4D6-4E04-A9D4-35FDCEFF2A3B}" dt="2023-10-09T02:10:58.709" v="27" actId="47"/>
        <pc:sldMkLst>
          <pc:docMk/>
          <pc:sldMk cId="3853780437" sldId="336"/>
        </pc:sldMkLst>
      </pc:sldChg>
    </pc:docChg>
  </pc:docChgLst>
  <pc:docChgLst>
    <pc:chgData name="Koson Trachu" userId="8b674c4b66ffeb50" providerId="LiveId" clId="{D87D2F8D-3644-4CB0-BE14-F3DCEF47BD7F}"/>
    <pc:docChg chg="undo custSel addSld delSld modSld sldOrd">
      <pc:chgData name="Koson Trachu" userId="8b674c4b66ffeb50" providerId="LiveId" clId="{D87D2F8D-3644-4CB0-BE14-F3DCEF47BD7F}" dt="2023-10-08T19:12:41.986" v="1412" actId="1076"/>
      <pc:docMkLst>
        <pc:docMk/>
      </pc:docMkLst>
      <pc:sldChg chg="modSp mod">
        <pc:chgData name="Koson Trachu" userId="8b674c4b66ffeb50" providerId="LiveId" clId="{D87D2F8D-3644-4CB0-BE14-F3DCEF47BD7F}" dt="2023-10-08T17:31:28.466" v="106" actId="27636"/>
        <pc:sldMkLst>
          <pc:docMk/>
          <pc:sldMk cId="884069056" sldId="256"/>
        </pc:sldMkLst>
        <pc:spChg chg="mod">
          <ac:chgData name="Koson Trachu" userId="8b674c4b66ffeb50" providerId="LiveId" clId="{D87D2F8D-3644-4CB0-BE14-F3DCEF47BD7F}" dt="2023-10-08T17:31:28.466" v="106" actId="27636"/>
          <ac:spMkLst>
            <pc:docMk/>
            <pc:sldMk cId="884069056" sldId="256"/>
            <ac:spMk id="2" creationId="{3DE03FA6-2ABC-ECA3-7B74-99C7B2CCA7A3}"/>
          </ac:spMkLst>
        </pc:spChg>
      </pc:sldChg>
      <pc:sldChg chg="addSp modSp new mod">
        <pc:chgData name="Koson Trachu" userId="8b674c4b66ffeb50" providerId="LiveId" clId="{D87D2F8D-3644-4CB0-BE14-F3DCEF47BD7F}" dt="2023-10-08T17:33:10.435" v="120" actId="14861"/>
        <pc:sldMkLst>
          <pc:docMk/>
          <pc:sldMk cId="428089473" sldId="257"/>
        </pc:sldMkLst>
        <pc:spChg chg="add mod">
          <ac:chgData name="Koson Trachu" userId="8b674c4b66ffeb50" providerId="LiveId" clId="{D87D2F8D-3644-4CB0-BE14-F3DCEF47BD7F}" dt="2023-10-08T17:31:43.396" v="113" actId="403"/>
          <ac:spMkLst>
            <pc:docMk/>
            <pc:sldMk cId="428089473" sldId="257"/>
            <ac:spMk id="5" creationId="{4983C2E4-F056-24C1-035B-86C9A2FFD708}"/>
          </ac:spMkLst>
        </pc:spChg>
        <pc:spChg chg="add mod">
          <ac:chgData name="Koson Trachu" userId="8b674c4b66ffeb50" providerId="LiveId" clId="{D87D2F8D-3644-4CB0-BE14-F3DCEF47BD7F}" dt="2023-10-08T17:33:10.435" v="120" actId="14861"/>
          <ac:spMkLst>
            <pc:docMk/>
            <pc:sldMk cId="428089473" sldId="257"/>
            <ac:spMk id="6" creationId="{D830F8C3-EB6F-362B-2EC8-AE0466743840}"/>
          </ac:spMkLst>
        </pc:spChg>
        <pc:picChg chg="add mod">
          <ac:chgData name="Koson Trachu" userId="8b674c4b66ffeb50" providerId="LiveId" clId="{D87D2F8D-3644-4CB0-BE14-F3DCEF47BD7F}" dt="2023-10-08T17:31:38.212" v="107" actId="1076"/>
          <ac:picMkLst>
            <pc:docMk/>
            <pc:sldMk cId="428089473" sldId="257"/>
            <ac:picMk id="3" creationId="{522D2119-B0D1-F551-2B28-C5F6F31AD24A}"/>
          </ac:picMkLst>
        </pc:picChg>
      </pc:sldChg>
      <pc:sldChg chg="addSp modSp new mod">
        <pc:chgData name="Koson Trachu" userId="8b674c4b66ffeb50" providerId="LiveId" clId="{D87D2F8D-3644-4CB0-BE14-F3DCEF47BD7F}" dt="2023-10-08T17:34:03.927" v="151" actId="1582"/>
        <pc:sldMkLst>
          <pc:docMk/>
          <pc:sldMk cId="4150517382" sldId="258"/>
        </pc:sldMkLst>
        <pc:spChg chg="add mod">
          <ac:chgData name="Koson Trachu" userId="8b674c4b66ffeb50" providerId="LiveId" clId="{D87D2F8D-3644-4CB0-BE14-F3DCEF47BD7F}" dt="2023-10-08T17:34:03.927" v="151" actId="1582"/>
          <ac:spMkLst>
            <pc:docMk/>
            <pc:sldMk cId="4150517382" sldId="258"/>
            <ac:spMk id="4" creationId="{F473F364-DB84-AF62-4C49-9A2BE420AF17}"/>
          </ac:spMkLst>
        </pc:spChg>
        <pc:picChg chg="add mod">
          <ac:chgData name="Koson Trachu" userId="8b674c4b66ffeb50" providerId="LiveId" clId="{D87D2F8D-3644-4CB0-BE14-F3DCEF47BD7F}" dt="2023-10-08T16:17:27.147" v="6" actId="931"/>
          <ac:picMkLst>
            <pc:docMk/>
            <pc:sldMk cId="4150517382" sldId="258"/>
            <ac:picMk id="3" creationId="{70683CB3-FB4D-DE6E-487F-84FC37A34D36}"/>
          </ac:picMkLst>
        </pc:picChg>
      </pc:sldChg>
      <pc:sldChg chg="addSp modSp new mod">
        <pc:chgData name="Koson Trachu" userId="8b674c4b66ffeb50" providerId="LiveId" clId="{D87D2F8D-3644-4CB0-BE14-F3DCEF47BD7F}" dt="2023-10-08T17:34:17.832" v="155" actId="1076"/>
        <pc:sldMkLst>
          <pc:docMk/>
          <pc:sldMk cId="607697351" sldId="259"/>
        </pc:sldMkLst>
        <pc:spChg chg="add mod">
          <ac:chgData name="Koson Trachu" userId="8b674c4b66ffeb50" providerId="LiveId" clId="{D87D2F8D-3644-4CB0-BE14-F3DCEF47BD7F}" dt="2023-10-08T17:34:17.832" v="155" actId="1076"/>
          <ac:spMkLst>
            <pc:docMk/>
            <pc:sldMk cId="607697351" sldId="259"/>
            <ac:spMk id="4" creationId="{73EC76D3-B07B-2A0E-010C-AD05F51660DB}"/>
          </ac:spMkLst>
        </pc:spChg>
        <pc:picChg chg="add mod">
          <ac:chgData name="Koson Trachu" userId="8b674c4b66ffeb50" providerId="LiveId" clId="{D87D2F8D-3644-4CB0-BE14-F3DCEF47BD7F}" dt="2023-10-08T16:17:41.688" v="7" actId="931"/>
          <ac:picMkLst>
            <pc:docMk/>
            <pc:sldMk cId="607697351" sldId="259"/>
            <ac:picMk id="3" creationId="{D50FB82E-CED5-8DED-79DA-23F5EE221522}"/>
          </ac:picMkLst>
        </pc:picChg>
      </pc:sldChg>
      <pc:sldChg chg="addSp modSp new mod">
        <pc:chgData name="Koson Trachu" userId="8b674c4b66ffeb50" providerId="LiveId" clId="{D87D2F8D-3644-4CB0-BE14-F3DCEF47BD7F}" dt="2023-10-08T17:34:37.806" v="157" actId="207"/>
        <pc:sldMkLst>
          <pc:docMk/>
          <pc:sldMk cId="1306829319" sldId="260"/>
        </pc:sldMkLst>
        <pc:spChg chg="add mod">
          <ac:chgData name="Koson Trachu" userId="8b674c4b66ffeb50" providerId="LiveId" clId="{D87D2F8D-3644-4CB0-BE14-F3DCEF47BD7F}" dt="2023-10-08T17:34:37.806" v="157" actId="207"/>
          <ac:spMkLst>
            <pc:docMk/>
            <pc:sldMk cId="1306829319" sldId="260"/>
            <ac:spMk id="4" creationId="{51DB1C98-9F46-7D28-DAAA-B8CFE1023C4A}"/>
          </ac:spMkLst>
        </pc:spChg>
        <pc:spChg chg="add mod">
          <ac:chgData name="Koson Trachu" userId="8b674c4b66ffeb50" providerId="LiveId" clId="{D87D2F8D-3644-4CB0-BE14-F3DCEF47BD7F}" dt="2023-10-08T17:34:07.673" v="153"/>
          <ac:spMkLst>
            <pc:docMk/>
            <pc:sldMk cId="1306829319" sldId="260"/>
            <ac:spMk id="5" creationId="{A07BF32F-D231-ED38-6B0E-64ECC61C5AA4}"/>
          </ac:spMkLst>
        </pc:spChg>
        <pc:picChg chg="add mod">
          <ac:chgData name="Koson Trachu" userId="8b674c4b66ffeb50" providerId="LiveId" clId="{D87D2F8D-3644-4CB0-BE14-F3DCEF47BD7F}" dt="2023-10-08T17:33:50.183" v="146" actId="1076"/>
          <ac:picMkLst>
            <pc:docMk/>
            <pc:sldMk cId="1306829319" sldId="260"/>
            <ac:picMk id="3" creationId="{EBAB907B-8A88-1210-A046-EAE31BDADC73}"/>
          </ac:picMkLst>
        </pc:picChg>
      </pc:sldChg>
      <pc:sldChg chg="addSp modSp new mod">
        <pc:chgData name="Koson Trachu" userId="8b674c4b66ffeb50" providerId="LiveId" clId="{D87D2F8D-3644-4CB0-BE14-F3DCEF47BD7F}" dt="2023-10-08T17:35:05.178" v="171" actId="1076"/>
        <pc:sldMkLst>
          <pc:docMk/>
          <pc:sldMk cId="1007313914" sldId="261"/>
        </pc:sldMkLst>
        <pc:spChg chg="add mod">
          <ac:chgData name="Koson Trachu" userId="8b674c4b66ffeb50" providerId="LiveId" clId="{D87D2F8D-3644-4CB0-BE14-F3DCEF47BD7F}" dt="2023-10-08T17:34:54.925" v="167" actId="20577"/>
          <ac:spMkLst>
            <pc:docMk/>
            <pc:sldMk cId="1007313914" sldId="261"/>
            <ac:spMk id="4" creationId="{25FCA7CF-6DCA-537B-D38A-E2B40512C99C}"/>
          </ac:spMkLst>
        </pc:spChg>
        <pc:spChg chg="add mod">
          <ac:chgData name="Koson Trachu" userId="8b674c4b66ffeb50" providerId="LiveId" clId="{D87D2F8D-3644-4CB0-BE14-F3DCEF47BD7F}" dt="2023-10-08T17:35:05.178" v="171" actId="1076"/>
          <ac:spMkLst>
            <pc:docMk/>
            <pc:sldMk cId="1007313914" sldId="261"/>
            <ac:spMk id="5" creationId="{6AEFE3EC-117D-0730-A5EC-F45D6A525A1F}"/>
          </ac:spMkLst>
        </pc:spChg>
        <pc:picChg chg="add mod">
          <ac:chgData name="Koson Trachu" userId="8b674c4b66ffeb50" providerId="LiveId" clId="{D87D2F8D-3644-4CB0-BE14-F3DCEF47BD7F}" dt="2023-10-08T17:34:58.170" v="169" actId="1076"/>
          <ac:picMkLst>
            <pc:docMk/>
            <pc:sldMk cId="1007313914" sldId="261"/>
            <ac:picMk id="3" creationId="{8961337D-9D5A-25AC-4D7C-CD473ABC1262}"/>
          </ac:picMkLst>
        </pc:picChg>
      </pc:sldChg>
      <pc:sldChg chg="addSp delSp modSp new mod">
        <pc:chgData name="Koson Trachu" userId="8b674c4b66ffeb50" providerId="LiveId" clId="{D87D2F8D-3644-4CB0-BE14-F3DCEF47BD7F}" dt="2023-10-08T17:35:50.646" v="189" actId="20577"/>
        <pc:sldMkLst>
          <pc:docMk/>
          <pc:sldMk cId="3808302585" sldId="262"/>
        </pc:sldMkLst>
        <pc:spChg chg="add del mod">
          <ac:chgData name="Koson Trachu" userId="8b674c4b66ffeb50" providerId="LiveId" clId="{D87D2F8D-3644-4CB0-BE14-F3DCEF47BD7F}" dt="2023-10-08T17:35:23.523" v="179"/>
          <ac:spMkLst>
            <pc:docMk/>
            <pc:sldMk cId="3808302585" sldId="262"/>
            <ac:spMk id="4" creationId="{25DDD654-A315-D9B1-C6F0-E049505FCB7F}"/>
          </ac:spMkLst>
        </pc:spChg>
        <pc:spChg chg="add mod">
          <ac:chgData name="Koson Trachu" userId="8b674c4b66ffeb50" providerId="LiveId" clId="{D87D2F8D-3644-4CB0-BE14-F3DCEF47BD7F}" dt="2023-10-08T17:35:22.227" v="177" actId="571"/>
          <ac:spMkLst>
            <pc:docMk/>
            <pc:sldMk cId="3808302585" sldId="262"/>
            <ac:spMk id="5" creationId="{79C212E9-BD09-E7D2-AAA9-96B5C1E7F9EC}"/>
          </ac:spMkLst>
        </pc:spChg>
        <pc:spChg chg="add del">
          <ac:chgData name="Koson Trachu" userId="8b674c4b66ffeb50" providerId="LiveId" clId="{D87D2F8D-3644-4CB0-BE14-F3DCEF47BD7F}" dt="2023-10-08T17:35:21.879" v="176" actId="11529"/>
          <ac:spMkLst>
            <pc:docMk/>
            <pc:sldMk cId="3808302585" sldId="262"/>
            <ac:spMk id="6" creationId="{E51EF6CB-8CB6-9779-A47B-153F1265E960}"/>
          </ac:spMkLst>
        </pc:spChg>
        <pc:spChg chg="add mod">
          <ac:chgData name="Koson Trachu" userId="8b674c4b66ffeb50" providerId="LiveId" clId="{D87D2F8D-3644-4CB0-BE14-F3DCEF47BD7F}" dt="2023-10-08T17:35:45.775" v="187" actId="14100"/>
          <ac:spMkLst>
            <pc:docMk/>
            <pc:sldMk cId="3808302585" sldId="262"/>
            <ac:spMk id="7" creationId="{3A235988-174D-C511-D4C7-AD7BC4F8555E}"/>
          </ac:spMkLst>
        </pc:spChg>
        <pc:spChg chg="add mod">
          <ac:chgData name="Koson Trachu" userId="8b674c4b66ffeb50" providerId="LiveId" clId="{D87D2F8D-3644-4CB0-BE14-F3DCEF47BD7F}" dt="2023-10-08T17:35:50.646" v="189" actId="20577"/>
          <ac:spMkLst>
            <pc:docMk/>
            <pc:sldMk cId="3808302585" sldId="262"/>
            <ac:spMk id="8" creationId="{AECA6D8A-FEC0-0CE6-F3D4-BDC4B78D7B21}"/>
          </ac:spMkLst>
        </pc:spChg>
        <pc:picChg chg="add mod">
          <ac:chgData name="Koson Trachu" userId="8b674c4b66ffeb50" providerId="LiveId" clId="{D87D2F8D-3644-4CB0-BE14-F3DCEF47BD7F}" dt="2023-10-08T16:19:05.358" v="22" actId="931"/>
          <ac:picMkLst>
            <pc:docMk/>
            <pc:sldMk cId="3808302585" sldId="262"/>
            <ac:picMk id="3" creationId="{E3C9363B-A324-B9A8-46C1-89A406CF4AD2}"/>
          </ac:picMkLst>
        </pc:picChg>
      </pc:sldChg>
      <pc:sldChg chg="addSp modSp new mod">
        <pc:chgData name="Koson Trachu" userId="8b674c4b66ffeb50" providerId="LiveId" clId="{D87D2F8D-3644-4CB0-BE14-F3DCEF47BD7F}" dt="2023-10-08T17:36:52.527" v="202" actId="1076"/>
        <pc:sldMkLst>
          <pc:docMk/>
          <pc:sldMk cId="3041975111" sldId="263"/>
        </pc:sldMkLst>
        <pc:spChg chg="add mod">
          <ac:chgData name="Koson Trachu" userId="8b674c4b66ffeb50" providerId="LiveId" clId="{D87D2F8D-3644-4CB0-BE14-F3DCEF47BD7F}" dt="2023-10-08T17:36:52.527" v="202" actId="1076"/>
          <ac:spMkLst>
            <pc:docMk/>
            <pc:sldMk cId="3041975111" sldId="263"/>
            <ac:spMk id="4" creationId="{73D934EE-2E46-8E7B-DEB3-734F464047C9}"/>
          </ac:spMkLst>
        </pc:spChg>
        <pc:picChg chg="add mod">
          <ac:chgData name="Koson Trachu" userId="8b674c4b66ffeb50" providerId="LiveId" clId="{D87D2F8D-3644-4CB0-BE14-F3DCEF47BD7F}" dt="2023-10-08T16:19:51.570" v="23" actId="931"/>
          <ac:picMkLst>
            <pc:docMk/>
            <pc:sldMk cId="3041975111" sldId="263"/>
            <ac:picMk id="3" creationId="{7583864D-7EE4-DFE2-0BA9-1AE3B88CA2E3}"/>
          </ac:picMkLst>
        </pc:picChg>
      </pc:sldChg>
      <pc:sldChg chg="addSp modSp new">
        <pc:chgData name="Koson Trachu" userId="8b674c4b66ffeb50" providerId="LiveId" clId="{D87D2F8D-3644-4CB0-BE14-F3DCEF47BD7F}" dt="2023-10-08T16:20:06.688" v="24" actId="931"/>
        <pc:sldMkLst>
          <pc:docMk/>
          <pc:sldMk cId="324090055" sldId="264"/>
        </pc:sldMkLst>
        <pc:picChg chg="add mod">
          <ac:chgData name="Koson Trachu" userId="8b674c4b66ffeb50" providerId="LiveId" clId="{D87D2F8D-3644-4CB0-BE14-F3DCEF47BD7F}" dt="2023-10-08T16:20:06.688" v="24" actId="931"/>
          <ac:picMkLst>
            <pc:docMk/>
            <pc:sldMk cId="324090055" sldId="264"/>
            <ac:picMk id="3" creationId="{654817E3-BCF2-154D-C952-C2AAB0D33454}"/>
          </ac:picMkLst>
        </pc:picChg>
      </pc:sldChg>
      <pc:sldChg chg="addSp modSp new">
        <pc:chgData name="Koson Trachu" userId="8b674c4b66ffeb50" providerId="LiveId" clId="{D87D2F8D-3644-4CB0-BE14-F3DCEF47BD7F}" dt="2023-10-08T16:20:19.553" v="25" actId="931"/>
        <pc:sldMkLst>
          <pc:docMk/>
          <pc:sldMk cId="3795226661" sldId="265"/>
        </pc:sldMkLst>
        <pc:picChg chg="add mod">
          <ac:chgData name="Koson Trachu" userId="8b674c4b66ffeb50" providerId="LiveId" clId="{D87D2F8D-3644-4CB0-BE14-F3DCEF47BD7F}" dt="2023-10-08T16:20:19.553" v="25" actId="931"/>
          <ac:picMkLst>
            <pc:docMk/>
            <pc:sldMk cId="3795226661" sldId="265"/>
            <ac:picMk id="3" creationId="{31D454D8-1186-D8EB-D6DD-5FA4473C5976}"/>
          </ac:picMkLst>
        </pc:picChg>
      </pc:sldChg>
      <pc:sldChg chg="addSp modSp new">
        <pc:chgData name="Koson Trachu" userId="8b674c4b66ffeb50" providerId="LiveId" clId="{D87D2F8D-3644-4CB0-BE14-F3DCEF47BD7F}" dt="2023-10-08T16:21:21.821" v="26" actId="931"/>
        <pc:sldMkLst>
          <pc:docMk/>
          <pc:sldMk cId="3963112404" sldId="266"/>
        </pc:sldMkLst>
        <pc:picChg chg="add mod">
          <ac:chgData name="Koson Trachu" userId="8b674c4b66ffeb50" providerId="LiveId" clId="{D87D2F8D-3644-4CB0-BE14-F3DCEF47BD7F}" dt="2023-10-08T16:21:21.821" v="26" actId="931"/>
          <ac:picMkLst>
            <pc:docMk/>
            <pc:sldMk cId="3963112404" sldId="266"/>
            <ac:picMk id="3" creationId="{116488F6-ABBD-9410-CDC4-D3E1FE927241}"/>
          </ac:picMkLst>
        </pc:picChg>
      </pc:sldChg>
      <pc:sldChg chg="addSp modSp new">
        <pc:chgData name="Koson Trachu" userId="8b674c4b66ffeb50" providerId="LiveId" clId="{D87D2F8D-3644-4CB0-BE14-F3DCEF47BD7F}" dt="2023-10-08T16:22:00.393" v="28" actId="931"/>
        <pc:sldMkLst>
          <pc:docMk/>
          <pc:sldMk cId="4229694643" sldId="267"/>
        </pc:sldMkLst>
        <pc:picChg chg="add mod">
          <ac:chgData name="Koson Trachu" userId="8b674c4b66ffeb50" providerId="LiveId" clId="{D87D2F8D-3644-4CB0-BE14-F3DCEF47BD7F}" dt="2023-10-08T16:21:38.334" v="27" actId="931"/>
          <ac:picMkLst>
            <pc:docMk/>
            <pc:sldMk cId="4229694643" sldId="267"/>
            <ac:picMk id="3" creationId="{63DB61EC-BAE6-60FF-9515-C8800E052723}"/>
          </ac:picMkLst>
        </pc:picChg>
        <pc:picChg chg="add mod">
          <ac:chgData name="Koson Trachu" userId="8b674c4b66ffeb50" providerId="LiveId" clId="{D87D2F8D-3644-4CB0-BE14-F3DCEF47BD7F}" dt="2023-10-08T16:22:00.393" v="28" actId="931"/>
          <ac:picMkLst>
            <pc:docMk/>
            <pc:sldMk cId="4229694643" sldId="267"/>
            <ac:picMk id="5" creationId="{D6335BDA-2593-C4C2-0D23-B8CB7B5F9F7E}"/>
          </ac:picMkLst>
        </pc:picChg>
      </pc:sldChg>
      <pc:sldChg chg="addSp modSp new">
        <pc:chgData name="Koson Trachu" userId="8b674c4b66ffeb50" providerId="LiveId" clId="{D87D2F8D-3644-4CB0-BE14-F3DCEF47BD7F}" dt="2023-10-08T16:22:15.707" v="29" actId="931"/>
        <pc:sldMkLst>
          <pc:docMk/>
          <pc:sldMk cId="2511852884" sldId="268"/>
        </pc:sldMkLst>
        <pc:picChg chg="add mod">
          <ac:chgData name="Koson Trachu" userId="8b674c4b66ffeb50" providerId="LiveId" clId="{D87D2F8D-3644-4CB0-BE14-F3DCEF47BD7F}" dt="2023-10-08T16:22:15.707" v="29" actId="931"/>
          <ac:picMkLst>
            <pc:docMk/>
            <pc:sldMk cId="2511852884" sldId="268"/>
            <ac:picMk id="3" creationId="{ECEC4319-00C0-A0E2-B6E2-4909701AB6B8}"/>
          </ac:picMkLst>
        </pc:picChg>
      </pc:sldChg>
      <pc:sldChg chg="addSp modSp new">
        <pc:chgData name="Koson Trachu" userId="8b674c4b66ffeb50" providerId="LiveId" clId="{D87D2F8D-3644-4CB0-BE14-F3DCEF47BD7F}" dt="2023-10-08T16:22:32.924" v="30" actId="931"/>
        <pc:sldMkLst>
          <pc:docMk/>
          <pc:sldMk cId="782196161" sldId="269"/>
        </pc:sldMkLst>
        <pc:picChg chg="add mod">
          <ac:chgData name="Koson Trachu" userId="8b674c4b66ffeb50" providerId="LiveId" clId="{D87D2F8D-3644-4CB0-BE14-F3DCEF47BD7F}" dt="2023-10-08T16:22:32.924" v="30" actId="931"/>
          <ac:picMkLst>
            <pc:docMk/>
            <pc:sldMk cId="782196161" sldId="269"/>
            <ac:picMk id="3" creationId="{B16ABA22-D06B-18C3-3877-85D9EE7A32A7}"/>
          </ac:picMkLst>
        </pc:picChg>
      </pc:sldChg>
      <pc:sldChg chg="addSp modSp new mod">
        <pc:chgData name="Koson Trachu" userId="8b674c4b66ffeb50" providerId="LiveId" clId="{D87D2F8D-3644-4CB0-BE14-F3DCEF47BD7F}" dt="2023-10-08T17:36:41.357" v="201" actId="1076"/>
        <pc:sldMkLst>
          <pc:docMk/>
          <pc:sldMk cId="1632421770" sldId="270"/>
        </pc:sldMkLst>
        <pc:spChg chg="add mod">
          <ac:chgData name="Koson Trachu" userId="8b674c4b66ffeb50" providerId="LiveId" clId="{D87D2F8D-3644-4CB0-BE14-F3DCEF47BD7F}" dt="2023-10-08T17:36:38.305" v="199" actId="1076"/>
          <ac:spMkLst>
            <pc:docMk/>
            <pc:sldMk cId="1632421770" sldId="270"/>
            <ac:spMk id="4" creationId="{DDC9913F-4E6B-707A-EAEF-BF6213C16877}"/>
          </ac:spMkLst>
        </pc:spChg>
        <pc:spChg chg="add mod">
          <ac:chgData name="Koson Trachu" userId="8b674c4b66ffeb50" providerId="LiveId" clId="{D87D2F8D-3644-4CB0-BE14-F3DCEF47BD7F}" dt="2023-10-08T17:36:41.357" v="201" actId="1076"/>
          <ac:spMkLst>
            <pc:docMk/>
            <pc:sldMk cId="1632421770" sldId="270"/>
            <ac:spMk id="5" creationId="{8CC2D9A3-3EB0-11FF-9D1C-E4EA71D2BDD8}"/>
          </ac:spMkLst>
        </pc:spChg>
        <pc:picChg chg="add mod">
          <ac:chgData name="Koson Trachu" userId="8b674c4b66ffeb50" providerId="LiveId" clId="{D87D2F8D-3644-4CB0-BE14-F3DCEF47BD7F}" dt="2023-10-08T16:22:51.965" v="31" actId="931"/>
          <ac:picMkLst>
            <pc:docMk/>
            <pc:sldMk cId="1632421770" sldId="270"/>
            <ac:picMk id="3" creationId="{B604A01C-CB4B-4F26-49A7-F720B0A46AE4}"/>
          </ac:picMkLst>
        </pc:picChg>
      </pc:sldChg>
      <pc:sldChg chg="addSp modSp new mod">
        <pc:chgData name="Koson Trachu" userId="8b674c4b66ffeb50" providerId="LiveId" clId="{D87D2F8D-3644-4CB0-BE14-F3DCEF47BD7F}" dt="2023-10-08T17:36:31.525" v="197" actId="207"/>
        <pc:sldMkLst>
          <pc:docMk/>
          <pc:sldMk cId="4088536171" sldId="271"/>
        </pc:sldMkLst>
        <pc:spChg chg="add mod">
          <ac:chgData name="Koson Trachu" userId="8b674c4b66ffeb50" providerId="LiveId" clId="{D87D2F8D-3644-4CB0-BE14-F3DCEF47BD7F}" dt="2023-10-08T17:36:31.525" v="197" actId="207"/>
          <ac:spMkLst>
            <pc:docMk/>
            <pc:sldMk cId="4088536171" sldId="271"/>
            <ac:spMk id="4" creationId="{F2DCEB30-BEAC-EDF8-BB5D-9A0612D95A3F}"/>
          </ac:spMkLst>
        </pc:spChg>
        <pc:picChg chg="add mod">
          <ac:chgData name="Koson Trachu" userId="8b674c4b66ffeb50" providerId="LiveId" clId="{D87D2F8D-3644-4CB0-BE14-F3DCEF47BD7F}" dt="2023-10-08T16:23:09.175" v="32" actId="931"/>
          <ac:picMkLst>
            <pc:docMk/>
            <pc:sldMk cId="4088536171" sldId="271"/>
            <ac:picMk id="3" creationId="{CD2B49BE-7E0F-BF84-1E2B-4AB22A85A065}"/>
          </ac:picMkLst>
        </pc:picChg>
      </pc:sldChg>
      <pc:sldChg chg="addSp modSp new">
        <pc:chgData name="Koson Trachu" userId="8b674c4b66ffeb50" providerId="LiveId" clId="{D87D2F8D-3644-4CB0-BE14-F3DCEF47BD7F}" dt="2023-10-08T16:23:23.323" v="33" actId="931"/>
        <pc:sldMkLst>
          <pc:docMk/>
          <pc:sldMk cId="3933756399" sldId="272"/>
        </pc:sldMkLst>
        <pc:picChg chg="add mod">
          <ac:chgData name="Koson Trachu" userId="8b674c4b66ffeb50" providerId="LiveId" clId="{D87D2F8D-3644-4CB0-BE14-F3DCEF47BD7F}" dt="2023-10-08T16:23:23.323" v="33" actId="931"/>
          <ac:picMkLst>
            <pc:docMk/>
            <pc:sldMk cId="3933756399" sldId="272"/>
            <ac:picMk id="3" creationId="{4D10B70E-97B1-7FF3-3C0B-0F91E0E468C5}"/>
          </ac:picMkLst>
        </pc:picChg>
      </pc:sldChg>
      <pc:sldChg chg="addSp modSp new">
        <pc:chgData name="Koson Trachu" userId="8b674c4b66ffeb50" providerId="LiveId" clId="{D87D2F8D-3644-4CB0-BE14-F3DCEF47BD7F}" dt="2023-10-08T16:24:02.770" v="49" actId="931"/>
        <pc:sldMkLst>
          <pc:docMk/>
          <pc:sldMk cId="3003425086" sldId="273"/>
        </pc:sldMkLst>
        <pc:picChg chg="add mod">
          <ac:chgData name="Koson Trachu" userId="8b674c4b66ffeb50" providerId="LiveId" clId="{D87D2F8D-3644-4CB0-BE14-F3DCEF47BD7F}" dt="2023-10-08T16:24:02.770" v="49" actId="931"/>
          <ac:picMkLst>
            <pc:docMk/>
            <pc:sldMk cId="3003425086" sldId="273"/>
            <ac:picMk id="3" creationId="{F638B62D-B4AB-192A-74ED-013E3B94FDA4}"/>
          </ac:picMkLst>
        </pc:picChg>
      </pc:sldChg>
      <pc:sldChg chg="addSp modSp new">
        <pc:chgData name="Koson Trachu" userId="8b674c4b66ffeb50" providerId="LiveId" clId="{D87D2F8D-3644-4CB0-BE14-F3DCEF47BD7F}" dt="2023-10-08T16:24:39.452" v="50" actId="931"/>
        <pc:sldMkLst>
          <pc:docMk/>
          <pc:sldMk cId="3059932646" sldId="274"/>
        </pc:sldMkLst>
        <pc:picChg chg="add mod">
          <ac:chgData name="Koson Trachu" userId="8b674c4b66ffeb50" providerId="LiveId" clId="{D87D2F8D-3644-4CB0-BE14-F3DCEF47BD7F}" dt="2023-10-08T16:24:39.452" v="50" actId="931"/>
          <ac:picMkLst>
            <pc:docMk/>
            <pc:sldMk cId="3059932646" sldId="274"/>
            <ac:picMk id="3" creationId="{D87226FD-75B3-18A7-891D-0E475BA78D46}"/>
          </ac:picMkLst>
        </pc:picChg>
      </pc:sldChg>
      <pc:sldChg chg="addSp modSp new">
        <pc:chgData name="Koson Trachu" userId="8b674c4b66ffeb50" providerId="LiveId" clId="{D87D2F8D-3644-4CB0-BE14-F3DCEF47BD7F}" dt="2023-10-08T16:25:14.675" v="51" actId="931"/>
        <pc:sldMkLst>
          <pc:docMk/>
          <pc:sldMk cId="3383600567" sldId="275"/>
        </pc:sldMkLst>
        <pc:picChg chg="add mod">
          <ac:chgData name="Koson Trachu" userId="8b674c4b66ffeb50" providerId="LiveId" clId="{D87D2F8D-3644-4CB0-BE14-F3DCEF47BD7F}" dt="2023-10-08T16:25:14.675" v="51" actId="931"/>
          <ac:picMkLst>
            <pc:docMk/>
            <pc:sldMk cId="3383600567" sldId="275"/>
            <ac:picMk id="3" creationId="{916F7477-9DC2-73D8-9081-CD8164E0312A}"/>
          </ac:picMkLst>
        </pc:picChg>
      </pc:sldChg>
      <pc:sldChg chg="addSp modSp new mod">
        <pc:chgData name="Koson Trachu" userId="8b674c4b66ffeb50" providerId="LiveId" clId="{D87D2F8D-3644-4CB0-BE14-F3DCEF47BD7F}" dt="2023-10-08T16:26:22.110" v="54" actId="732"/>
        <pc:sldMkLst>
          <pc:docMk/>
          <pc:sldMk cId="1132587309" sldId="276"/>
        </pc:sldMkLst>
        <pc:picChg chg="add mod modCrop">
          <ac:chgData name="Koson Trachu" userId="8b674c4b66ffeb50" providerId="LiveId" clId="{D87D2F8D-3644-4CB0-BE14-F3DCEF47BD7F}" dt="2023-10-08T16:26:22.110" v="54" actId="732"/>
          <ac:picMkLst>
            <pc:docMk/>
            <pc:sldMk cId="1132587309" sldId="276"/>
            <ac:picMk id="3" creationId="{485BBE8A-1487-F8FC-2053-AF8DC0CC2F8C}"/>
          </ac:picMkLst>
        </pc:picChg>
      </pc:sldChg>
      <pc:sldChg chg="addSp modSp new">
        <pc:chgData name="Koson Trachu" userId="8b674c4b66ffeb50" providerId="LiveId" clId="{D87D2F8D-3644-4CB0-BE14-F3DCEF47BD7F}" dt="2023-10-08T16:26:04.728" v="53" actId="931"/>
        <pc:sldMkLst>
          <pc:docMk/>
          <pc:sldMk cId="335406105" sldId="277"/>
        </pc:sldMkLst>
        <pc:picChg chg="add mod">
          <ac:chgData name="Koson Trachu" userId="8b674c4b66ffeb50" providerId="LiveId" clId="{D87D2F8D-3644-4CB0-BE14-F3DCEF47BD7F}" dt="2023-10-08T16:26:04.728" v="53" actId="931"/>
          <ac:picMkLst>
            <pc:docMk/>
            <pc:sldMk cId="335406105" sldId="277"/>
            <ac:picMk id="3" creationId="{F186E9D4-2440-D7C3-21B3-7FD0FB899316}"/>
          </ac:picMkLst>
        </pc:picChg>
      </pc:sldChg>
      <pc:sldChg chg="addSp modSp new">
        <pc:chgData name="Koson Trachu" userId="8b674c4b66ffeb50" providerId="LiveId" clId="{D87D2F8D-3644-4CB0-BE14-F3DCEF47BD7F}" dt="2023-10-08T16:26:36.496" v="55" actId="931"/>
        <pc:sldMkLst>
          <pc:docMk/>
          <pc:sldMk cId="3092656839" sldId="278"/>
        </pc:sldMkLst>
        <pc:picChg chg="add mod">
          <ac:chgData name="Koson Trachu" userId="8b674c4b66ffeb50" providerId="LiveId" clId="{D87D2F8D-3644-4CB0-BE14-F3DCEF47BD7F}" dt="2023-10-08T16:26:36.496" v="55" actId="931"/>
          <ac:picMkLst>
            <pc:docMk/>
            <pc:sldMk cId="3092656839" sldId="278"/>
            <ac:picMk id="3" creationId="{4FBC955E-2F2F-BCE6-CF88-58FDB5144DB8}"/>
          </ac:picMkLst>
        </pc:picChg>
      </pc:sldChg>
      <pc:sldChg chg="addSp modSp new">
        <pc:chgData name="Koson Trachu" userId="8b674c4b66ffeb50" providerId="LiveId" clId="{D87D2F8D-3644-4CB0-BE14-F3DCEF47BD7F}" dt="2023-10-08T16:26:50.174" v="56" actId="931"/>
        <pc:sldMkLst>
          <pc:docMk/>
          <pc:sldMk cId="843670186" sldId="279"/>
        </pc:sldMkLst>
        <pc:picChg chg="add mod">
          <ac:chgData name="Koson Trachu" userId="8b674c4b66ffeb50" providerId="LiveId" clId="{D87D2F8D-3644-4CB0-BE14-F3DCEF47BD7F}" dt="2023-10-08T16:26:50.174" v="56" actId="931"/>
          <ac:picMkLst>
            <pc:docMk/>
            <pc:sldMk cId="843670186" sldId="279"/>
            <ac:picMk id="3" creationId="{90CAAF3F-9625-5E97-12AD-6884B27F1130}"/>
          </ac:picMkLst>
        </pc:picChg>
      </pc:sldChg>
      <pc:sldChg chg="addSp modSp new">
        <pc:chgData name="Koson Trachu" userId="8b674c4b66ffeb50" providerId="LiveId" clId="{D87D2F8D-3644-4CB0-BE14-F3DCEF47BD7F}" dt="2023-10-08T16:27:19.053" v="57" actId="931"/>
        <pc:sldMkLst>
          <pc:docMk/>
          <pc:sldMk cId="4140980041" sldId="280"/>
        </pc:sldMkLst>
        <pc:picChg chg="add mod">
          <ac:chgData name="Koson Trachu" userId="8b674c4b66ffeb50" providerId="LiveId" clId="{D87D2F8D-3644-4CB0-BE14-F3DCEF47BD7F}" dt="2023-10-08T16:27:19.053" v="57" actId="931"/>
          <ac:picMkLst>
            <pc:docMk/>
            <pc:sldMk cId="4140980041" sldId="280"/>
            <ac:picMk id="3" creationId="{A3906177-A049-D288-8D99-18C0EB56441E}"/>
          </ac:picMkLst>
        </pc:picChg>
      </pc:sldChg>
      <pc:sldChg chg="addSp modSp new del mod">
        <pc:chgData name="Koson Trachu" userId="8b674c4b66ffeb50" providerId="LiveId" clId="{D87D2F8D-3644-4CB0-BE14-F3DCEF47BD7F}" dt="2023-10-08T17:32:14.085" v="114" actId="2696"/>
        <pc:sldMkLst>
          <pc:docMk/>
          <pc:sldMk cId="2345158784" sldId="281"/>
        </pc:sldMkLst>
        <pc:spChg chg="add mod">
          <ac:chgData name="Koson Trachu" userId="8b674c4b66ffeb50" providerId="LiveId" clId="{D87D2F8D-3644-4CB0-BE14-F3DCEF47BD7F}" dt="2023-10-08T16:28:55.158" v="63" actId="1076"/>
          <ac:spMkLst>
            <pc:docMk/>
            <pc:sldMk cId="2345158784" sldId="281"/>
            <ac:spMk id="3" creationId="{BE8603C3-0763-AFF3-CE58-C3A3A10FE7D2}"/>
          </ac:spMkLst>
        </pc:spChg>
      </pc:sldChg>
      <pc:sldChg chg="addSp modSp new">
        <pc:chgData name="Koson Trachu" userId="8b674c4b66ffeb50" providerId="LiveId" clId="{D87D2F8D-3644-4CB0-BE14-F3DCEF47BD7F}" dt="2023-10-08T16:27:49.627" v="59" actId="931"/>
        <pc:sldMkLst>
          <pc:docMk/>
          <pc:sldMk cId="1052000357" sldId="282"/>
        </pc:sldMkLst>
        <pc:picChg chg="add mod">
          <ac:chgData name="Koson Trachu" userId="8b674c4b66ffeb50" providerId="LiveId" clId="{D87D2F8D-3644-4CB0-BE14-F3DCEF47BD7F}" dt="2023-10-08T16:27:49.627" v="59" actId="931"/>
          <ac:picMkLst>
            <pc:docMk/>
            <pc:sldMk cId="1052000357" sldId="282"/>
            <ac:picMk id="3" creationId="{48016930-309E-9B8C-C07E-8652E51D5EA5}"/>
          </ac:picMkLst>
        </pc:picChg>
      </pc:sldChg>
      <pc:sldChg chg="addSp modSp new">
        <pc:chgData name="Koson Trachu" userId="8b674c4b66ffeb50" providerId="LiveId" clId="{D87D2F8D-3644-4CB0-BE14-F3DCEF47BD7F}" dt="2023-10-08T16:30:46.668" v="64" actId="931"/>
        <pc:sldMkLst>
          <pc:docMk/>
          <pc:sldMk cId="2603231047" sldId="283"/>
        </pc:sldMkLst>
        <pc:picChg chg="add mod">
          <ac:chgData name="Koson Trachu" userId="8b674c4b66ffeb50" providerId="LiveId" clId="{D87D2F8D-3644-4CB0-BE14-F3DCEF47BD7F}" dt="2023-10-08T16:30:46.668" v="64" actId="931"/>
          <ac:picMkLst>
            <pc:docMk/>
            <pc:sldMk cId="2603231047" sldId="283"/>
            <ac:picMk id="3" creationId="{43AD92E6-A046-A993-9671-A507BA13C252}"/>
          </ac:picMkLst>
        </pc:picChg>
      </pc:sldChg>
      <pc:sldChg chg="addSp modSp new mod">
        <pc:chgData name="Koson Trachu" userId="8b674c4b66ffeb50" providerId="LiveId" clId="{D87D2F8D-3644-4CB0-BE14-F3DCEF47BD7F}" dt="2023-10-08T18:05:29.418" v="488"/>
        <pc:sldMkLst>
          <pc:docMk/>
          <pc:sldMk cId="593271114" sldId="284"/>
        </pc:sldMkLst>
        <pc:spChg chg="add mod">
          <ac:chgData name="Koson Trachu" userId="8b674c4b66ffeb50" providerId="LiveId" clId="{D87D2F8D-3644-4CB0-BE14-F3DCEF47BD7F}" dt="2023-10-08T18:05:29.418" v="488"/>
          <ac:spMkLst>
            <pc:docMk/>
            <pc:sldMk cId="593271114" sldId="284"/>
            <ac:spMk id="4" creationId="{23865693-1823-730D-70CD-00F094934332}"/>
          </ac:spMkLst>
        </pc:spChg>
        <pc:picChg chg="add mod">
          <ac:chgData name="Koson Trachu" userId="8b674c4b66ffeb50" providerId="LiveId" clId="{D87D2F8D-3644-4CB0-BE14-F3DCEF47BD7F}" dt="2023-10-08T17:28:00.244" v="65" actId="931"/>
          <ac:picMkLst>
            <pc:docMk/>
            <pc:sldMk cId="593271114" sldId="284"/>
            <ac:picMk id="3" creationId="{5E5B6AC6-6665-9512-046C-DB4978FC80E7}"/>
          </ac:picMkLst>
        </pc:picChg>
      </pc:sldChg>
      <pc:sldChg chg="addSp modSp new mod">
        <pc:chgData name="Koson Trachu" userId="8b674c4b66ffeb50" providerId="LiveId" clId="{D87D2F8D-3644-4CB0-BE14-F3DCEF47BD7F}" dt="2023-10-08T18:05:52.104" v="492" actId="1076"/>
        <pc:sldMkLst>
          <pc:docMk/>
          <pc:sldMk cId="475054798" sldId="285"/>
        </pc:sldMkLst>
        <pc:spChg chg="add mod">
          <ac:chgData name="Koson Trachu" userId="8b674c4b66ffeb50" providerId="LiveId" clId="{D87D2F8D-3644-4CB0-BE14-F3DCEF47BD7F}" dt="2023-10-08T18:05:52.104" v="492" actId="1076"/>
          <ac:spMkLst>
            <pc:docMk/>
            <pc:sldMk cId="475054798" sldId="285"/>
            <ac:spMk id="4" creationId="{191B3440-24CC-EBDA-07E2-D3141C5656AB}"/>
          </ac:spMkLst>
        </pc:spChg>
        <pc:picChg chg="add mod">
          <ac:chgData name="Koson Trachu" userId="8b674c4b66ffeb50" providerId="LiveId" clId="{D87D2F8D-3644-4CB0-BE14-F3DCEF47BD7F}" dt="2023-10-08T17:28:21.334" v="66" actId="931"/>
          <ac:picMkLst>
            <pc:docMk/>
            <pc:sldMk cId="475054798" sldId="285"/>
            <ac:picMk id="3" creationId="{C4B79C5A-221E-589F-AB47-24451C3AB446}"/>
          </ac:picMkLst>
        </pc:picChg>
      </pc:sldChg>
      <pc:sldChg chg="addSp modSp new">
        <pc:chgData name="Koson Trachu" userId="8b674c4b66ffeb50" providerId="LiveId" clId="{D87D2F8D-3644-4CB0-BE14-F3DCEF47BD7F}" dt="2023-10-08T17:29:01.590" v="68" actId="931"/>
        <pc:sldMkLst>
          <pc:docMk/>
          <pc:sldMk cId="4100542923" sldId="286"/>
        </pc:sldMkLst>
        <pc:picChg chg="add mod">
          <ac:chgData name="Koson Trachu" userId="8b674c4b66ffeb50" providerId="LiveId" clId="{D87D2F8D-3644-4CB0-BE14-F3DCEF47BD7F}" dt="2023-10-08T17:28:41.158" v="67" actId="931"/>
          <ac:picMkLst>
            <pc:docMk/>
            <pc:sldMk cId="4100542923" sldId="286"/>
            <ac:picMk id="3" creationId="{10FA75E9-181B-204C-BC0A-A805BF127365}"/>
          </ac:picMkLst>
        </pc:picChg>
        <pc:picChg chg="add mod">
          <ac:chgData name="Koson Trachu" userId="8b674c4b66ffeb50" providerId="LiveId" clId="{D87D2F8D-3644-4CB0-BE14-F3DCEF47BD7F}" dt="2023-10-08T17:29:01.590" v="68" actId="931"/>
          <ac:picMkLst>
            <pc:docMk/>
            <pc:sldMk cId="4100542923" sldId="286"/>
            <ac:picMk id="5" creationId="{E86CCE9B-F5FC-84A8-FC8C-DA849D41388F}"/>
          </ac:picMkLst>
        </pc:picChg>
      </pc:sldChg>
      <pc:sldChg chg="addSp modSp new mod">
        <pc:chgData name="Koson Trachu" userId="8b674c4b66ffeb50" providerId="LiveId" clId="{D87D2F8D-3644-4CB0-BE14-F3DCEF47BD7F}" dt="2023-10-08T17:37:58.573" v="210" actId="14861"/>
        <pc:sldMkLst>
          <pc:docMk/>
          <pc:sldMk cId="1751355238" sldId="287"/>
        </pc:sldMkLst>
        <pc:picChg chg="add mod">
          <ac:chgData name="Koson Trachu" userId="8b674c4b66ffeb50" providerId="LiveId" clId="{D87D2F8D-3644-4CB0-BE14-F3DCEF47BD7F}" dt="2023-10-08T17:37:58.573" v="210" actId="14861"/>
          <ac:picMkLst>
            <pc:docMk/>
            <pc:sldMk cId="1751355238" sldId="287"/>
            <ac:picMk id="3" creationId="{6CDA2B96-3CAA-54DF-0B94-B64EBD001EA7}"/>
          </ac:picMkLst>
        </pc:picChg>
        <pc:picChg chg="add mod">
          <ac:chgData name="Koson Trachu" userId="8b674c4b66ffeb50" providerId="LiveId" clId="{D87D2F8D-3644-4CB0-BE14-F3DCEF47BD7F}" dt="2023-10-08T17:37:58.573" v="210" actId="14861"/>
          <ac:picMkLst>
            <pc:docMk/>
            <pc:sldMk cId="1751355238" sldId="287"/>
            <ac:picMk id="5" creationId="{DA7A5F74-A47E-A6E9-AFC2-CAD7A11C7ED8}"/>
          </ac:picMkLst>
        </pc:picChg>
        <pc:picChg chg="add mod">
          <ac:chgData name="Koson Trachu" userId="8b674c4b66ffeb50" providerId="LiveId" clId="{D87D2F8D-3644-4CB0-BE14-F3DCEF47BD7F}" dt="2023-10-08T17:37:58.573" v="210" actId="14861"/>
          <ac:picMkLst>
            <pc:docMk/>
            <pc:sldMk cId="1751355238" sldId="287"/>
            <ac:picMk id="7" creationId="{8226B2A4-330E-C3EC-423A-0C65CFA1EAB1}"/>
          </ac:picMkLst>
        </pc:picChg>
        <pc:picChg chg="add mod">
          <ac:chgData name="Koson Trachu" userId="8b674c4b66ffeb50" providerId="LiveId" clId="{D87D2F8D-3644-4CB0-BE14-F3DCEF47BD7F}" dt="2023-10-08T17:37:58.573" v="210" actId="14861"/>
          <ac:picMkLst>
            <pc:docMk/>
            <pc:sldMk cId="1751355238" sldId="287"/>
            <ac:picMk id="9" creationId="{6A571CDC-8696-BDC3-778B-40EF2340382E}"/>
          </ac:picMkLst>
        </pc:picChg>
        <pc:picChg chg="add mod">
          <ac:chgData name="Koson Trachu" userId="8b674c4b66ffeb50" providerId="LiveId" clId="{D87D2F8D-3644-4CB0-BE14-F3DCEF47BD7F}" dt="2023-10-08T17:37:58.573" v="210" actId="14861"/>
          <ac:picMkLst>
            <pc:docMk/>
            <pc:sldMk cId="1751355238" sldId="287"/>
            <ac:picMk id="11" creationId="{B0F03F81-8EBE-1829-9A89-9CF72BB56EA6}"/>
          </ac:picMkLst>
        </pc:picChg>
        <pc:picChg chg="add mod">
          <ac:chgData name="Koson Trachu" userId="8b674c4b66ffeb50" providerId="LiveId" clId="{D87D2F8D-3644-4CB0-BE14-F3DCEF47BD7F}" dt="2023-10-08T17:37:58.573" v="210" actId="14861"/>
          <ac:picMkLst>
            <pc:docMk/>
            <pc:sldMk cId="1751355238" sldId="287"/>
            <ac:picMk id="13" creationId="{FBA3FACC-4BD1-8215-0495-658F55AFB51D}"/>
          </ac:picMkLst>
        </pc:picChg>
      </pc:sldChg>
      <pc:sldChg chg="addSp delSp modSp new mod">
        <pc:chgData name="Koson Trachu" userId="8b674c4b66ffeb50" providerId="LiveId" clId="{D87D2F8D-3644-4CB0-BE14-F3DCEF47BD7F}" dt="2023-10-08T17:43:40.155" v="287" actId="688"/>
        <pc:sldMkLst>
          <pc:docMk/>
          <pc:sldMk cId="2610483893" sldId="288"/>
        </pc:sldMkLst>
        <pc:spChg chg="add del mod">
          <ac:chgData name="Koson Trachu" userId="8b674c4b66ffeb50" providerId="LiveId" clId="{D87D2F8D-3644-4CB0-BE14-F3DCEF47BD7F}" dt="2023-10-08T17:40:10.350" v="262" actId="478"/>
          <ac:spMkLst>
            <pc:docMk/>
            <pc:sldMk cId="2610483893" sldId="288"/>
            <ac:spMk id="6" creationId="{6A96D5B0-F0EE-5237-7834-ADD489CB22A0}"/>
          </ac:spMkLst>
        </pc:spChg>
        <pc:spChg chg="add mod">
          <ac:chgData name="Koson Trachu" userId="8b674c4b66ffeb50" providerId="LiveId" clId="{D87D2F8D-3644-4CB0-BE14-F3DCEF47BD7F}" dt="2023-10-08T17:41:28.047" v="278" actId="404"/>
          <ac:spMkLst>
            <pc:docMk/>
            <pc:sldMk cId="2610483893" sldId="288"/>
            <ac:spMk id="7" creationId="{54561222-87E6-6F3C-BE8A-EC739397937F}"/>
          </ac:spMkLst>
        </pc:spChg>
        <pc:picChg chg="add del mod">
          <ac:chgData name="Koson Trachu" userId="8b674c4b66ffeb50" providerId="LiveId" clId="{D87D2F8D-3644-4CB0-BE14-F3DCEF47BD7F}" dt="2023-10-08T17:39:03.562" v="217" actId="478"/>
          <ac:picMkLst>
            <pc:docMk/>
            <pc:sldMk cId="2610483893" sldId="288"/>
            <ac:picMk id="3" creationId="{01369207-C6A3-C129-7382-E44A4720970A}"/>
          </ac:picMkLst>
        </pc:picChg>
        <pc:picChg chg="add mod">
          <ac:chgData name="Koson Trachu" userId="8b674c4b66ffeb50" providerId="LiveId" clId="{D87D2F8D-3644-4CB0-BE14-F3DCEF47BD7F}" dt="2023-10-08T17:39:12.686" v="218" actId="931"/>
          <ac:picMkLst>
            <pc:docMk/>
            <pc:sldMk cId="2610483893" sldId="288"/>
            <ac:picMk id="5" creationId="{74EB7BEB-871F-9E14-C8C9-B92E6E1557B2}"/>
          </ac:picMkLst>
        </pc:picChg>
        <pc:picChg chg="add del mod">
          <ac:chgData name="Koson Trachu" userId="8b674c4b66ffeb50" providerId="LiveId" clId="{D87D2F8D-3644-4CB0-BE14-F3DCEF47BD7F}" dt="2023-10-08T17:41:31.424" v="280" actId="478"/>
          <ac:picMkLst>
            <pc:docMk/>
            <pc:sldMk cId="2610483893" sldId="288"/>
            <ac:picMk id="9" creationId="{95CCC37F-DCA0-95E7-9011-F1C640EFF4AE}"/>
          </ac:picMkLst>
        </pc:picChg>
        <pc:picChg chg="add mod">
          <ac:chgData name="Koson Trachu" userId="8b674c4b66ffeb50" providerId="LiveId" clId="{D87D2F8D-3644-4CB0-BE14-F3DCEF47BD7F}" dt="2023-10-08T17:43:40.155" v="287" actId="688"/>
          <ac:picMkLst>
            <pc:docMk/>
            <pc:sldMk cId="2610483893" sldId="288"/>
            <ac:picMk id="11" creationId="{08B859C3-E2D4-97AE-B332-700A3E831754}"/>
          </ac:picMkLst>
        </pc:picChg>
      </pc:sldChg>
      <pc:sldChg chg="addSp delSp modSp new mod">
        <pc:chgData name="Koson Trachu" userId="8b674c4b66ffeb50" providerId="LiveId" clId="{D87D2F8D-3644-4CB0-BE14-F3DCEF47BD7F}" dt="2023-10-08T17:47:14.651" v="322" actId="1582"/>
        <pc:sldMkLst>
          <pc:docMk/>
          <pc:sldMk cId="264100342" sldId="289"/>
        </pc:sldMkLst>
        <pc:spChg chg="add mod">
          <ac:chgData name="Koson Trachu" userId="8b674c4b66ffeb50" providerId="LiveId" clId="{D87D2F8D-3644-4CB0-BE14-F3DCEF47BD7F}" dt="2023-10-08T17:45:50.732" v="297" actId="1076"/>
          <ac:spMkLst>
            <pc:docMk/>
            <pc:sldMk cId="264100342" sldId="289"/>
            <ac:spMk id="6" creationId="{9E7054EA-F305-DAAE-0986-9FF3957276A1}"/>
          </ac:spMkLst>
        </pc:spChg>
        <pc:spChg chg="add mod">
          <ac:chgData name="Koson Trachu" userId="8b674c4b66ffeb50" providerId="LiveId" clId="{D87D2F8D-3644-4CB0-BE14-F3DCEF47BD7F}" dt="2023-10-08T17:47:07.329" v="320" actId="207"/>
          <ac:spMkLst>
            <pc:docMk/>
            <pc:sldMk cId="264100342" sldId="289"/>
            <ac:spMk id="11" creationId="{00271408-4E73-3692-031A-1ADF7FC35ABC}"/>
          </ac:spMkLst>
        </pc:spChg>
        <pc:picChg chg="add mod">
          <ac:chgData name="Koson Trachu" userId="8b674c4b66ffeb50" providerId="LiveId" clId="{D87D2F8D-3644-4CB0-BE14-F3DCEF47BD7F}" dt="2023-10-08T17:44:35.128" v="293" actId="931"/>
          <ac:picMkLst>
            <pc:docMk/>
            <pc:sldMk cId="264100342" sldId="289"/>
            <ac:picMk id="3" creationId="{EBFF7548-5FD8-F68A-9940-D4510DAAAFC2}"/>
          </ac:picMkLst>
        </pc:picChg>
        <pc:picChg chg="add del mod">
          <ac:chgData name="Koson Trachu" userId="8b674c4b66ffeb50" providerId="LiveId" clId="{D87D2F8D-3644-4CB0-BE14-F3DCEF47BD7F}" dt="2023-10-08T17:45:34.034" v="295" actId="478"/>
          <ac:picMkLst>
            <pc:docMk/>
            <pc:sldMk cId="264100342" sldId="289"/>
            <ac:picMk id="5" creationId="{6DECD9DF-8FB1-0A39-2E5F-403E37967337}"/>
          </ac:picMkLst>
        </pc:picChg>
        <pc:picChg chg="add mod">
          <ac:chgData name="Koson Trachu" userId="8b674c4b66ffeb50" providerId="LiveId" clId="{D87D2F8D-3644-4CB0-BE14-F3DCEF47BD7F}" dt="2023-10-08T17:47:14.651" v="322" actId="1582"/>
          <ac:picMkLst>
            <pc:docMk/>
            <pc:sldMk cId="264100342" sldId="289"/>
            <ac:picMk id="8" creationId="{849CB292-6D63-BBA0-EA84-90EE6EB5A57D}"/>
          </ac:picMkLst>
        </pc:picChg>
        <pc:cxnChg chg="add del">
          <ac:chgData name="Koson Trachu" userId="8b674c4b66ffeb50" providerId="LiveId" clId="{D87D2F8D-3644-4CB0-BE14-F3DCEF47BD7F}" dt="2023-10-08T17:46:23.958" v="304" actId="478"/>
          <ac:cxnSpMkLst>
            <pc:docMk/>
            <pc:sldMk cId="264100342" sldId="289"/>
            <ac:cxnSpMk id="10" creationId="{7798E018-E3D0-8D00-20DF-027A03225DD1}"/>
          </ac:cxnSpMkLst>
        </pc:cxnChg>
      </pc:sldChg>
      <pc:sldChg chg="addSp delSp modSp new mod">
        <pc:chgData name="Koson Trachu" userId="8b674c4b66ffeb50" providerId="LiveId" clId="{D87D2F8D-3644-4CB0-BE14-F3DCEF47BD7F}" dt="2023-10-08T17:54:04.042" v="394" actId="14100"/>
        <pc:sldMkLst>
          <pc:docMk/>
          <pc:sldMk cId="1536733859" sldId="290"/>
        </pc:sldMkLst>
        <pc:spChg chg="add del mod">
          <ac:chgData name="Koson Trachu" userId="8b674c4b66ffeb50" providerId="LiveId" clId="{D87D2F8D-3644-4CB0-BE14-F3DCEF47BD7F}" dt="2023-10-08T17:50:29.161" v="335" actId="478"/>
          <ac:spMkLst>
            <pc:docMk/>
            <pc:sldMk cId="1536733859" sldId="290"/>
            <ac:spMk id="4" creationId="{0C19E9E4-6A20-4330-4335-5C001271A717}"/>
          </ac:spMkLst>
        </pc:spChg>
        <pc:spChg chg="add mod">
          <ac:chgData name="Koson Trachu" userId="8b674c4b66ffeb50" providerId="LiveId" clId="{D87D2F8D-3644-4CB0-BE14-F3DCEF47BD7F}" dt="2023-10-08T17:51:18.803" v="343" actId="692"/>
          <ac:spMkLst>
            <pc:docMk/>
            <pc:sldMk cId="1536733859" sldId="290"/>
            <ac:spMk id="9" creationId="{F319CFD0-C8C0-2893-8B36-45DEAA98F78F}"/>
          </ac:spMkLst>
        </pc:spChg>
        <pc:spChg chg="add mod">
          <ac:chgData name="Koson Trachu" userId="8b674c4b66ffeb50" providerId="LiveId" clId="{D87D2F8D-3644-4CB0-BE14-F3DCEF47BD7F}" dt="2023-10-08T17:51:18.803" v="343" actId="692"/>
          <ac:spMkLst>
            <pc:docMk/>
            <pc:sldMk cId="1536733859" sldId="290"/>
            <ac:spMk id="10" creationId="{7316DA4E-3451-9337-CCD4-EACCB2C6C955}"/>
          </ac:spMkLst>
        </pc:spChg>
        <pc:spChg chg="add mod">
          <ac:chgData name="Koson Trachu" userId="8b674c4b66ffeb50" providerId="LiveId" clId="{D87D2F8D-3644-4CB0-BE14-F3DCEF47BD7F}" dt="2023-10-08T17:51:28.653" v="346" actId="20577"/>
          <ac:spMkLst>
            <pc:docMk/>
            <pc:sldMk cId="1536733859" sldId="290"/>
            <ac:spMk id="11" creationId="{43D23997-BB6A-BC1C-F67B-521C1E93B482}"/>
          </ac:spMkLst>
        </pc:spChg>
        <pc:spChg chg="add mod">
          <ac:chgData name="Koson Trachu" userId="8b674c4b66ffeb50" providerId="LiveId" clId="{D87D2F8D-3644-4CB0-BE14-F3DCEF47BD7F}" dt="2023-10-08T17:51:31.480" v="347" actId="20577"/>
          <ac:spMkLst>
            <pc:docMk/>
            <pc:sldMk cId="1536733859" sldId="290"/>
            <ac:spMk id="12" creationId="{060A661B-A378-A561-F1D0-214E9206B072}"/>
          </ac:spMkLst>
        </pc:spChg>
        <pc:spChg chg="add mod">
          <ac:chgData name="Koson Trachu" userId="8b674c4b66ffeb50" providerId="LiveId" clId="{D87D2F8D-3644-4CB0-BE14-F3DCEF47BD7F}" dt="2023-10-08T17:51:57.974" v="359" actId="1582"/>
          <ac:spMkLst>
            <pc:docMk/>
            <pc:sldMk cId="1536733859" sldId="290"/>
            <ac:spMk id="13" creationId="{AC0EC414-BADA-0047-EB62-F4CBC8BEE47A}"/>
          </ac:spMkLst>
        </pc:spChg>
        <pc:spChg chg="add mod">
          <ac:chgData name="Koson Trachu" userId="8b674c4b66ffeb50" providerId="LiveId" clId="{D87D2F8D-3644-4CB0-BE14-F3DCEF47BD7F}" dt="2023-10-08T17:52:54.490" v="369" actId="20577"/>
          <ac:spMkLst>
            <pc:docMk/>
            <pc:sldMk cId="1536733859" sldId="290"/>
            <ac:spMk id="19" creationId="{C7753CE4-3258-FB1E-115F-8E7DB8B056B9}"/>
          </ac:spMkLst>
        </pc:spChg>
        <pc:picChg chg="add mod modCrop">
          <ac:chgData name="Koson Trachu" userId="8b674c4b66ffeb50" providerId="LiveId" clId="{D87D2F8D-3644-4CB0-BE14-F3DCEF47BD7F}" dt="2023-10-08T17:49:39.396" v="328" actId="14861"/>
          <ac:picMkLst>
            <pc:docMk/>
            <pc:sldMk cId="1536733859" sldId="290"/>
            <ac:picMk id="3" creationId="{F074B3D3-335D-A998-201B-61DE1FDA79CC}"/>
          </ac:picMkLst>
        </pc:picChg>
        <pc:picChg chg="add del mod modCrop">
          <ac:chgData name="Koson Trachu" userId="8b674c4b66ffeb50" providerId="LiveId" clId="{D87D2F8D-3644-4CB0-BE14-F3DCEF47BD7F}" dt="2023-10-08T17:50:07.135" v="332" actId="478"/>
          <ac:picMkLst>
            <pc:docMk/>
            <pc:sldMk cId="1536733859" sldId="290"/>
            <ac:picMk id="6" creationId="{4C0BB554-26FC-308A-7922-F27A184D668B}"/>
          </ac:picMkLst>
        </pc:picChg>
        <pc:picChg chg="add mod">
          <ac:chgData name="Koson Trachu" userId="8b674c4b66ffeb50" providerId="LiveId" clId="{D87D2F8D-3644-4CB0-BE14-F3DCEF47BD7F}" dt="2023-10-08T17:50:26.799" v="334" actId="1076"/>
          <ac:picMkLst>
            <pc:docMk/>
            <pc:sldMk cId="1536733859" sldId="290"/>
            <ac:picMk id="8" creationId="{A6C57FB9-0EBD-0EBD-E2A2-F13CBFFB6AFB}"/>
          </ac:picMkLst>
        </pc:picChg>
        <pc:picChg chg="add mod">
          <ac:chgData name="Koson Trachu" userId="8b674c4b66ffeb50" providerId="LiveId" clId="{D87D2F8D-3644-4CB0-BE14-F3DCEF47BD7F}" dt="2023-10-08T17:53:53.444" v="391" actId="692"/>
          <ac:picMkLst>
            <pc:docMk/>
            <pc:sldMk cId="1536733859" sldId="290"/>
            <ac:picMk id="15" creationId="{1367B4E8-71E5-3A27-7EBC-0024659AEF1F}"/>
          </ac:picMkLst>
        </pc:picChg>
        <pc:picChg chg="add mod">
          <ac:chgData name="Koson Trachu" userId="8b674c4b66ffeb50" providerId="LiveId" clId="{D87D2F8D-3644-4CB0-BE14-F3DCEF47BD7F}" dt="2023-10-08T17:54:04.042" v="394" actId="14100"/>
          <ac:picMkLst>
            <pc:docMk/>
            <pc:sldMk cId="1536733859" sldId="290"/>
            <ac:picMk id="21" creationId="{5D9F8024-4A1F-FC8A-B0AD-7E08A88CF121}"/>
          </ac:picMkLst>
        </pc:picChg>
        <pc:cxnChg chg="add mod">
          <ac:chgData name="Koson Trachu" userId="8b674c4b66ffeb50" providerId="LiveId" clId="{D87D2F8D-3644-4CB0-BE14-F3DCEF47BD7F}" dt="2023-10-08T17:53:57.479" v="392" actId="14100"/>
          <ac:cxnSpMkLst>
            <pc:docMk/>
            <pc:sldMk cId="1536733859" sldId="290"/>
            <ac:cxnSpMk id="17" creationId="{51CE1812-31D5-DC37-BCD6-A56F4EE0F52B}"/>
          </ac:cxnSpMkLst>
        </pc:cxnChg>
        <pc:cxnChg chg="add mod">
          <ac:chgData name="Koson Trachu" userId="8b674c4b66ffeb50" providerId="LiveId" clId="{D87D2F8D-3644-4CB0-BE14-F3DCEF47BD7F}" dt="2023-10-08T17:54:01.324" v="393" actId="14100"/>
          <ac:cxnSpMkLst>
            <pc:docMk/>
            <pc:sldMk cId="1536733859" sldId="290"/>
            <ac:cxnSpMk id="22" creationId="{01CA7D57-5045-8C8E-94DA-B27DFB73E6FF}"/>
          </ac:cxnSpMkLst>
        </pc:cxnChg>
      </pc:sldChg>
      <pc:sldChg chg="addSp delSp modSp new mod">
        <pc:chgData name="Koson Trachu" userId="8b674c4b66ffeb50" providerId="LiveId" clId="{D87D2F8D-3644-4CB0-BE14-F3DCEF47BD7F}" dt="2023-10-08T18:00:09.471" v="441" actId="14100"/>
        <pc:sldMkLst>
          <pc:docMk/>
          <pc:sldMk cId="2072901179" sldId="291"/>
        </pc:sldMkLst>
        <pc:spChg chg="add mod">
          <ac:chgData name="Koson Trachu" userId="8b674c4b66ffeb50" providerId="LiveId" clId="{D87D2F8D-3644-4CB0-BE14-F3DCEF47BD7F}" dt="2023-10-08T17:59:09.465" v="416" actId="208"/>
          <ac:spMkLst>
            <pc:docMk/>
            <pc:sldMk cId="2072901179" sldId="291"/>
            <ac:spMk id="10" creationId="{83329983-855C-7982-B673-E09E0E34BB26}"/>
          </ac:spMkLst>
        </pc:spChg>
        <pc:spChg chg="add mod">
          <ac:chgData name="Koson Trachu" userId="8b674c4b66ffeb50" providerId="LiveId" clId="{D87D2F8D-3644-4CB0-BE14-F3DCEF47BD7F}" dt="2023-10-08T17:59:24.101" v="419" actId="14100"/>
          <ac:spMkLst>
            <pc:docMk/>
            <pc:sldMk cId="2072901179" sldId="291"/>
            <ac:spMk id="11" creationId="{A7BF3AFE-6114-059B-B836-F91A414E1ED1}"/>
          </ac:spMkLst>
        </pc:spChg>
        <pc:spChg chg="add mod">
          <ac:chgData name="Koson Trachu" userId="8b674c4b66ffeb50" providerId="LiveId" clId="{D87D2F8D-3644-4CB0-BE14-F3DCEF47BD7F}" dt="2023-10-08T17:59:40.544" v="426" actId="20577"/>
          <ac:spMkLst>
            <pc:docMk/>
            <pc:sldMk cId="2072901179" sldId="291"/>
            <ac:spMk id="12" creationId="{E9D165A1-C262-F447-242E-F93CD1825FD2}"/>
          </ac:spMkLst>
        </pc:spChg>
        <pc:spChg chg="add mod">
          <ac:chgData name="Koson Trachu" userId="8b674c4b66ffeb50" providerId="LiveId" clId="{D87D2F8D-3644-4CB0-BE14-F3DCEF47BD7F}" dt="2023-10-08T17:59:46.024" v="428" actId="20577"/>
          <ac:spMkLst>
            <pc:docMk/>
            <pc:sldMk cId="2072901179" sldId="291"/>
            <ac:spMk id="13" creationId="{4D7C522B-B040-1900-37FD-3760FA98CE12}"/>
          </ac:spMkLst>
        </pc:spChg>
        <pc:spChg chg="add mod">
          <ac:chgData name="Koson Trachu" userId="8b674c4b66ffeb50" providerId="LiveId" clId="{D87D2F8D-3644-4CB0-BE14-F3DCEF47BD7F}" dt="2023-10-08T17:59:54.113" v="431" actId="20577"/>
          <ac:spMkLst>
            <pc:docMk/>
            <pc:sldMk cId="2072901179" sldId="291"/>
            <ac:spMk id="14" creationId="{345DB1E0-B8E7-100D-3FE3-5A414D8E2D44}"/>
          </ac:spMkLst>
        </pc:spChg>
        <pc:spChg chg="add mod">
          <ac:chgData name="Koson Trachu" userId="8b674c4b66ffeb50" providerId="LiveId" clId="{D87D2F8D-3644-4CB0-BE14-F3DCEF47BD7F}" dt="2023-10-08T18:00:09.471" v="441" actId="14100"/>
          <ac:spMkLst>
            <pc:docMk/>
            <pc:sldMk cId="2072901179" sldId="291"/>
            <ac:spMk id="15" creationId="{B949642B-2F20-5949-40D9-08B496F0AD3D}"/>
          </ac:spMkLst>
        </pc:spChg>
        <pc:picChg chg="add del">
          <ac:chgData name="Koson Trachu" userId="8b674c4b66ffeb50" providerId="LiveId" clId="{D87D2F8D-3644-4CB0-BE14-F3DCEF47BD7F}" dt="2023-10-08T17:55:37.030" v="396" actId="21"/>
          <ac:picMkLst>
            <pc:docMk/>
            <pc:sldMk cId="2072901179" sldId="291"/>
            <ac:picMk id="3" creationId="{F402ABCD-B345-943B-1A51-9AF3D611F5C4}"/>
          </ac:picMkLst>
        </pc:picChg>
        <pc:picChg chg="add del mod">
          <ac:chgData name="Koson Trachu" userId="8b674c4b66ffeb50" providerId="LiveId" clId="{D87D2F8D-3644-4CB0-BE14-F3DCEF47BD7F}" dt="2023-10-08T17:58:00.156" v="398" actId="478"/>
          <ac:picMkLst>
            <pc:docMk/>
            <pc:sldMk cId="2072901179" sldId="291"/>
            <ac:picMk id="5" creationId="{09DF134D-52E1-E4B9-9E1C-D5F2CA50A270}"/>
          </ac:picMkLst>
        </pc:picChg>
        <pc:picChg chg="add mod">
          <ac:chgData name="Koson Trachu" userId="8b674c4b66ffeb50" providerId="LiveId" clId="{D87D2F8D-3644-4CB0-BE14-F3DCEF47BD7F}" dt="2023-10-08T17:58:42.464" v="409" actId="14861"/>
          <ac:picMkLst>
            <pc:docMk/>
            <pc:sldMk cId="2072901179" sldId="291"/>
            <ac:picMk id="7" creationId="{C904C2B5-330A-181A-D0A4-777127E51626}"/>
          </ac:picMkLst>
        </pc:picChg>
        <pc:picChg chg="add mod">
          <ac:chgData name="Koson Trachu" userId="8b674c4b66ffeb50" providerId="LiveId" clId="{D87D2F8D-3644-4CB0-BE14-F3DCEF47BD7F}" dt="2023-10-08T17:58:37.316" v="408" actId="1582"/>
          <ac:picMkLst>
            <pc:docMk/>
            <pc:sldMk cId="2072901179" sldId="291"/>
            <ac:picMk id="9" creationId="{2670AAEB-6C83-24AF-8C2E-7A0C48EAA700}"/>
          </ac:picMkLst>
        </pc:picChg>
      </pc:sldChg>
      <pc:sldChg chg="addSp modSp new mod">
        <pc:chgData name="Koson Trachu" userId="8b674c4b66ffeb50" providerId="LiveId" clId="{D87D2F8D-3644-4CB0-BE14-F3DCEF47BD7F}" dt="2023-10-08T18:02:45.060" v="467" actId="207"/>
        <pc:sldMkLst>
          <pc:docMk/>
          <pc:sldMk cId="3737003077" sldId="292"/>
        </pc:sldMkLst>
        <pc:spChg chg="add mod">
          <ac:chgData name="Koson Trachu" userId="8b674c4b66ffeb50" providerId="LiveId" clId="{D87D2F8D-3644-4CB0-BE14-F3DCEF47BD7F}" dt="2023-10-08T18:02:45.060" v="467" actId="207"/>
          <ac:spMkLst>
            <pc:docMk/>
            <pc:sldMk cId="3737003077" sldId="292"/>
            <ac:spMk id="4" creationId="{E6EBF380-728F-37EB-FBCC-B5757830BCCE}"/>
          </ac:spMkLst>
        </pc:spChg>
        <pc:picChg chg="add mod">
          <ac:chgData name="Koson Trachu" userId="8b674c4b66ffeb50" providerId="LiveId" clId="{D87D2F8D-3644-4CB0-BE14-F3DCEF47BD7F}" dt="2023-10-08T18:02:15.237" v="455" actId="1076"/>
          <ac:picMkLst>
            <pc:docMk/>
            <pc:sldMk cId="3737003077" sldId="292"/>
            <ac:picMk id="3" creationId="{DE6C004B-9335-E115-23F0-F25F7405EBB1}"/>
          </ac:picMkLst>
        </pc:picChg>
      </pc:sldChg>
      <pc:sldChg chg="addSp modSp add mod">
        <pc:chgData name="Koson Trachu" userId="8b674c4b66ffeb50" providerId="LiveId" clId="{D87D2F8D-3644-4CB0-BE14-F3DCEF47BD7F}" dt="2023-10-08T18:03:00.826" v="469" actId="1076"/>
        <pc:sldMkLst>
          <pc:docMk/>
          <pc:sldMk cId="448411705" sldId="293"/>
        </pc:sldMkLst>
        <pc:spChg chg="add mod">
          <ac:chgData name="Koson Trachu" userId="8b674c4b66ffeb50" providerId="LiveId" clId="{D87D2F8D-3644-4CB0-BE14-F3DCEF47BD7F}" dt="2023-10-08T18:03:00.826" v="469" actId="1076"/>
          <ac:spMkLst>
            <pc:docMk/>
            <pc:sldMk cId="448411705" sldId="293"/>
            <ac:spMk id="4" creationId="{7F399F95-B80E-8FF3-C595-7C48C6A0E8C0}"/>
          </ac:spMkLst>
        </pc:spChg>
        <pc:picChg chg="add mod">
          <ac:chgData name="Koson Trachu" userId="8b674c4b66ffeb50" providerId="LiveId" clId="{D87D2F8D-3644-4CB0-BE14-F3DCEF47BD7F}" dt="2023-10-08T18:02:08.848" v="453" actId="931"/>
          <ac:picMkLst>
            <pc:docMk/>
            <pc:sldMk cId="448411705" sldId="293"/>
            <ac:picMk id="3" creationId="{6C8B664C-8EAC-1057-C048-1C797384D5FB}"/>
          </ac:picMkLst>
        </pc:picChg>
      </pc:sldChg>
      <pc:sldChg chg="addSp modSp add replId">
        <pc:chgData name="Koson Trachu" userId="8b674c4b66ffeb50" providerId="LiveId" clId="{D87D2F8D-3644-4CB0-BE14-F3DCEF47BD7F}" dt="2023-10-08T18:03:11.145" v="470" actId="931"/>
        <pc:sldMkLst>
          <pc:docMk/>
          <pc:sldMk cId="2466006990" sldId="294"/>
        </pc:sldMkLst>
        <pc:picChg chg="add mod">
          <ac:chgData name="Koson Trachu" userId="8b674c4b66ffeb50" providerId="LiveId" clId="{D87D2F8D-3644-4CB0-BE14-F3DCEF47BD7F}" dt="2023-10-08T18:03:11.145" v="470" actId="931"/>
          <ac:picMkLst>
            <pc:docMk/>
            <pc:sldMk cId="2466006990" sldId="294"/>
            <ac:picMk id="3" creationId="{944684D1-403A-024F-2F38-EBE2801844EB}"/>
          </ac:picMkLst>
        </pc:picChg>
      </pc:sldChg>
      <pc:sldChg chg="addSp modSp add replId">
        <pc:chgData name="Koson Trachu" userId="8b674c4b66ffeb50" providerId="LiveId" clId="{D87D2F8D-3644-4CB0-BE14-F3DCEF47BD7F}" dt="2023-10-08T18:03:26.454" v="471" actId="931"/>
        <pc:sldMkLst>
          <pc:docMk/>
          <pc:sldMk cId="2763440673" sldId="295"/>
        </pc:sldMkLst>
        <pc:picChg chg="add mod">
          <ac:chgData name="Koson Trachu" userId="8b674c4b66ffeb50" providerId="LiveId" clId="{D87D2F8D-3644-4CB0-BE14-F3DCEF47BD7F}" dt="2023-10-08T18:03:26.454" v="471" actId="931"/>
          <ac:picMkLst>
            <pc:docMk/>
            <pc:sldMk cId="2763440673" sldId="295"/>
            <ac:picMk id="3" creationId="{7EF13DBD-327D-C6EF-ED40-036B62B94355}"/>
          </ac:picMkLst>
        </pc:picChg>
      </pc:sldChg>
      <pc:sldChg chg="addSp modSp add mod replId modClrScheme chgLayout">
        <pc:chgData name="Koson Trachu" userId="8b674c4b66ffeb50" providerId="LiveId" clId="{D87D2F8D-3644-4CB0-BE14-F3DCEF47BD7F}" dt="2023-10-08T18:26:03.414" v="716" actId="20577"/>
        <pc:sldMkLst>
          <pc:docMk/>
          <pc:sldMk cId="3954328215" sldId="296"/>
        </pc:sldMkLst>
        <pc:spChg chg="add mod">
          <ac:chgData name="Koson Trachu" userId="8b674c4b66ffeb50" providerId="LiveId" clId="{D87D2F8D-3644-4CB0-BE14-F3DCEF47BD7F}" dt="2023-10-08T18:26:03.414" v="716" actId="20577"/>
          <ac:spMkLst>
            <pc:docMk/>
            <pc:sldMk cId="3954328215" sldId="296"/>
            <ac:spMk id="2" creationId="{040D928D-CDB3-B8BF-1C93-77D1EB38EBF1}"/>
          </ac:spMkLst>
        </pc:spChg>
        <pc:spChg chg="add mod">
          <ac:chgData name="Koson Trachu" userId="8b674c4b66ffeb50" providerId="LiveId" clId="{D87D2F8D-3644-4CB0-BE14-F3DCEF47BD7F}" dt="2023-10-08T18:11:09.045" v="583" actId="700"/>
          <ac:spMkLst>
            <pc:docMk/>
            <pc:sldMk cId="3954328215" sldId="296"/>
            <ac:spMk id="3" creationId="{B51A9447-D6D0-1822-EF61-2BEE4EAAAE70}"/>
          </ac:spMkLst>
        </pc:spChg>
      </pc:sldChg>
      <pc:sldChg chg="addSp modSp add mod replId">
        <pc:chgData name="Koson Trachu" userId="8b674c4b66ffeb50" providerId="LiveId" clId="{D87D2F8D-3644-4CB0-BE14-F3DCEF47BD7F}" dt="2023-10-08T18:18:17.308" v="666" actId="20577"/>
        <pc:sldMkLst>
          <pc:docMk/>
          <pc:sldMk cId="2922700734" sldId="297"/>
        </pc:sldMkLst>
        <pc:spChg chg="add mod">
          <ac:chgData name="Koson Trachu" userId="8b674c4b66ffeb50" providerId="LiveId" clId="{D87D2F8D-3644-4CB0-BE14-F3DCEF47BD7F}" dt="2023-10-08T18:16:20.004" v="642" actId="1076"/>
          <ac:spMkLst>
            <pc:docMk/>
            <pc:sldMk cId="2922700734" sldId="297"/>
            <ac:spMk id="4" creationId="{967D4E52-215B-8EB9-066D-C43AFB105BBD}"/>
          </ac:spMkLst>
        </pc:spChg>
        <pc:spChg chg="add mod">
          <ac:chgData name="Koson Trachu" userId="8b674c4b66ffeb50" providerId="LiveId" clId="{D87D2F8D-3644-4CB0-BE14-F3DCEF47BD7F}" dt="2023-10-08T18:07:41.406" v="503" actId="1076"/>
          <ac:spMkLst>
            <pc:docMk/>
            <pc:sldMk cId="2922700734" sldId="297"/>
            <ac:spMk id="7" creationId="{74189A9C-DF17-BCDA-1185-95DA71816267}"/>
          </ac:spMkLst>
        </pc:spChg>
        <pc:spChg chg="add mod">
          <ac:chgData name="Koson Trachu" userId="8b674c4b66ffeb50" providerId="LiveId" clId="{D87D2F8D-3644-4CB0-BE14-F3DCEF47BD7F}" dt="2023-10-08T18:16:35.236" v="648" actId="1076"/>
          <ac:spMkLst>
            <pc:docMk/>
            <pc:sldMk cId="2922700734" sldId="297"/>
            <ac:spMk id="8" creationId="{17A09DD1-969E-7BEA-0217-23DBA8A8681F}"/>
          </ac:spMkLst>
        </pc:spChg>
        <pc:spChg chg="add mod">
          <ac:chgData name="Koson Trachu" userId="8b674c4b66ffeb50" providerId="LiveId" clId="{D87D2F8D-3644-4CB0-BE14-F3DCEF47BD7F}" dt="2023-10-08T18:18:17.308" v="666" actId="20577"/>
          <ac:spMkLst>
            <pc:docMk/>
            <pc:sldMk cId="2922700734" sldId="297"/>
            <ac:spMk id="10" creationId="{CC8C85AD-6067-107F-A806-F413DA9DB002}"/>
          </ac:spMkLst>
        </pc:spChg>
        <pc:picChg chg="add mod">
          <ac:chgData name="Koson Trachu" userId="8b674c4b66ffeb50" providerId="LiveId" clId="{D87D2F8D-3644-4CB0-BE14-F3DCEF47BD7F}" dt="2023-10-08T18:16:39.139" v="649" actId="208"/>
          <ac:picMkLst>
            <pc:docMk/>
            <pc:sldMk cId="2922700734" sldId="297"/>
            <ac:picMk id="3" creationId="{2FFCCB80-1275-5058-9C1F-5B4FB4DFED6E}"/>
          </ac:picMkLst>
        </pc:picChg>
        <pc:picChg chg="add mod">
          <ac:chgData name="Koson Trachu" userId="8b674c4b66ffeb50" providerId="LiveId" clId="{D87D2F8D-3644-4CB0-BE14-F3DCEF47BD7F}" dt="2023-10-08T18:16:39.139" v="649" actId="208"/>
          <ac:picMkLst>
            <pc:docMk/>
            <pc:sldMk cId="2922700734" sldId="297"/>
            <ac:picMk id="6" creationId="{E9EA5116-B134-558E-19B5-DA7D30B37773}"/>
          </ac:picMkLst>
        </pc:picChg>
      </pc:sldChg>
      <pc:sldChg chg="modSp new mod">
        <pc:chgData name="Koson Trachu" userId="8b674c4b66ffeb50" providerId="LiveId" clId="{D87D2F8D-3644-4CB0-BE14-F3DCEF47BD7F}" dt="2023-10-08T18:04:54.605" v="474" actId="20577"/>
        <pc:sldMkLst>
          <pc:docMk/>
          <pc:sldMk cId="1355106318" sldId="298"/>
        </pc:sldMkLst>
        <pc:spChg chg="mod">
          <ac:chgData name="Koson Trachu" userId="8b674c4b66ffeb50" providerId="LiveId" clId="{D87D2F8D-3644-4CB0-BE14-F3DCEF47BD7F}" dt="2023-10-08T18:04:54.605" v="474" actId="20577"/>
          <ac:spMkLst>
            <pc:docMk/>
            <pc:sldMk cId="1355106318" sldId="298"/>
            <ac:spMk id="2" creationId="{29C957CD-E290-9C00-C102-BAE02231731A}"/>
          </ac:spMkLst>
        </pc:spChg>
        <pc:spChg chg="mod">
          <ac:chgData name="Koson Trachu" userId="8b674c4b66ffeb50" providerId="LiveId" clId="{D87D2F8D-3644-4CB0-BE14-F3DCEF47BD7F}" dt="2023-10-08T17:44:04.925" v="291"/>
          <ac:spMkLst>
            <pc:docMk/>
            <pc:sldMk cId="1355106318" sldId="298"/>
            <ac:spMk id="3" creationId="{618A5996-32D0-72EF-48D0-20B0E52B1B11}"/>
          </ac:spMkLst>
        </pc:spChg>
      </pc:sldChg>
      <pc:sldChg chg="modSp add mod">
        <pc:chgData name="Koson Trachu" userId="8b674c4b66ffeb50" providerId="LiveId" clId="{D87D2F8D-3644-4CB0-BE14-F3DCEF47BD7F}" dt="2023-10-08T17:44:13.175" v="292"/>
        <pc:sldMkLst>
          <pc:docMk/>
          <pc:sldMk cId="2911481121" sldId="299"/>
        </pc:sldMkLst>
        <pc:spChg chg="mod">
          <ac:chgData name="Koson Trachu" userId="8b674c4b66ffeb50" providerId="LiveId" clId="{D87D2F8D-3644-4CB0-BE14-F3DCEF47BD7F}" dt="2023-10-08T17:43:54.464" v="290"/>
          <ac:spMkLst>
            <pc:docMk/>
            <pc:sldMk cId="2911481121" sldId="299"/>
            <ac:spMk id="2" creationId="{29C957CD-E290-9C00-C102-BAE02231731A}"/>
          </ac:spMkLst>
        </pc:spChg>
        <pc:spChg chg="mod">
          <ac:chgData name="Koson Trachu" userId="8b674c4b66ffeb50" providerId="LiveId" clId="{D87D2F8D-3644-4CB0-BE14-F3DCEF47BD7F}" dt="2023-10-08T17:44:13.175" v="292"/>
          <ac:spMkLst>
            <pc:docMk/>
            <pc:sldMk cId="2911481121" sldId="299"/>
            <ac:spMk id="3" creationId="{618A5996-32D0-72EF-48D0-20B0E52B1B11}"/>
          </ac:spMkLst>
        </pc:spChg>
      </pc:sldChg>
      <pc:sldChg chg="modSp add mod">
        <pc:chgData name="Koson Trachu" userId="8b674c4b66ffeb50" providerId="LiveId" clId="{D87D2F8D-3644-4CB0-BE14-F3DCEF47BD7F}" dt="2023-10-08T18:01:07.144" v="447"/>
        <pc:sldMkLst>
          <pc:docMk/>
          <pc:sldMk cId="1228485653" sldId="300"/>
        </pc:sldMkLst>
        <pc:spChg chg="mod">
          <ac:chgData name="Koson Trachu" userId="8b674c4b66ffeb50" providerId="LiveId" clId="{D87D2F8D-3644-4CB0-BE14-F3DCEF47BD7F}" dt="2023-10-08T18:00:57.098" v="446"/>
          <ac:spMkLst>
            <pc:docMk/>
            <pc:sldMk cId="1228485653" sldId="300"/>
            <ac:spMk id="2" creationId="{29C957CD-E290-9C00-C102-BAE02231731A}"/>
          </ac:spMkLst>
        </pc:spChg>
        <pc:spChg chg="mod">
          <ac:chgData name="Koson Trachu" userId="8b674c4b66ffeb50" providerId="LiveId" clId="{D87D2F8D-3644-4CB0-BE14-F3DCEF47BD7F}" dt="2023-10-08T18:01:07.144" v="447"/>
          <ac:spMkLst>
            <pc:docMk/>
            <pc:sldMk cId="1228485653" sldId="300"/>
            <ac:spMk id="3" creationId="{618A5996-32D0-72EF-48D0-20B0E52B1B11}"/>
          </ac:spMkLst>
        </pc:spChg>
      </pc:sldChg>
      <pc:sldChg chg="modSp new mod">
        <pc:chgData name="Koson Trachu" userId="8b674c4b66ffeb50" providerId="LiveId" clId="{D87D2F8D-3644-4CB0-BE14-F3DCEF47BD7F}" dt="2023-10-08T18:05:08.912" v="483" actId="20577"/>
        <pc:sldMkLst>
          <pc:docMk/>
          <pc:sldMk cId="2270879664" sldId="301"/>
        </pc:sldMkLst>
        <pc:spChg chg="mod">
          <ac:chgData name="Koson Trachu" userId="8b674c4b66ffeb50" providerId="LiveId" clId="{D87D2F8D-3644-4CB0-BE14-F3DCEF47BD7F}" dt="2023-10-08T18:05:08.912" v="483" actId="20577"/>
          <ac:spMkLst>
            <pc:docMk/>
            <pc:sldMk cId="2270879664" sldId="301"/>
            <ac:spMk id="2" creationId="{3B0CE503-9983-C192-FC43-3EB5B18BFA46}"/>
          </ac:spMkLst>
        </pc:spChg>
      </pc:sldChg>
      <pc:sldChg chg="addSp delSp modSp add mod">
        <pc:chgData name="Koson Trachu" userId="8b674c4b66ffeb50" providerId="LiveId" clId="{D87D2F8D-3644-4CB0-BE14-F3DCEF47BD7F}" dt="2023-10-08T18:09:59.576" v="582" actId="14100"/>
        <pc:sldMkLst>
          <pc:docMk/>
          <pc:sldMk cId="4019418709" sldId="302"/>
        </pc:sldMkLst>
        <pc:spChg chg="add mod">
          <ac:chgData name="Koson Trachu" userId="8b674c4b66ffeb50" providerId="LiveId" clId="{D87D2F8D-3644-4CB0-BE14-F3DCEF47BD7F}" dt="2023-10-08T18:08:26.178" v="509" actId="688"/>
          <ac:spMkLst>
            <pc:docMk/>
            <pc:sldMk cId="4019418709" sldId="302"/>
            <ac:spMk id="4" creationId="{6C33362A-09AB-B1EA-5D38-1871D2CF7DF0}"/>
          </ac:spMkLst>
        </pc:spChg>
        <pc:spChg chg="add del mod">
          <ac:chgData name="Koson Trachu" userId="8b674c4b66ffeb50" providerId="LiveId" clId="{D87D2F8D-3644-4CB0-BE14-F3DCEF47BD7F}" dt="2023-10-08T18:09:43.620" v="576" actId="478"/>
          <ac:spMkLst>
            <pc:docMk/>
            <pc:sldMk cId="4019418709" sldId="302"/>
            <ac:spMk id="5" creationId="{0C637369-FE2B-88E4-DF35-C79A2C061F11}"/>
          </ac:spMkLst>
        </pc:spChg>
        <pc:spChg chg="add del mod">
          <ac:chgData name="Koson Trachu" userId="8b674c4b66ffeb50" providerId="LiveId" clId="{D87D2F8D-3644-4CB0-BE14-F3DCEF47BD7F}" dt="2023-10-08T18:09:43.620" v="576" actId="478"/>
          <ac:spMkLst>
            <pc:docMk/>
            <pc:sldMk cId="4019418709" sldId="302"/>
            <ac:spMk id="6" creationId="{23AEE1C6-3781-872C-6635-F242B5DB0B63}"/>
          </ac:spMkLst>
        </pc:spChg>
        <pc:spChg chg="add mod">
          <ac:chgData name="Koson Trachu" userId="8b674c4b66ffeb50" providerId="LiveId" clId="{D87D2F8D-3644-4CB0-BE14-F3DCEF47BD7F}" dt="2023-10-08T18:08:58.785" v="535" actId="207"/>
          <ac:spMkLst>
            <pc:docMk/>
            <pc:sldMk cId="4019418709" sldId="302"/>
            <ac:spMk id="7" creationId="{82BCD7C1-81E0-BDD2-30D0-94AB8572904B}"/>
          </ac:spMkLst>
        </pc:spChg>
        <pc:spChg chg="add mod">
          <ac:chgData name="Koson Trachu" userId="8b674c4b66ffeb50" providerId="LiveId" clId="{D87D2F8D-3644-4CB0-BE14-F3DCEF47BD7F}" dt="2023-10-08T18:09:40.840" v="575" actId="207"/>
          <ac:spMkLst>
            <pc:docMk/>
            <pc:sldMk cId="4019418709" sldId="302"/>
            <ac:spMk id="8" creationId="{ADF004E1-5577-A433-4609-0D13078A7C0D}"/>
          </ac:spMkLst>
        </pc:spChg>
        <pc:picChg chg="add mod">
          <ac:chgData name="Koson Trachu" userId="8b674c4b66ffeb50" providerId="LiveId" clId="{D87D2F8D-3644-4CB0-BE14-F3DCEF47BD7F}" dt="2023-10-08T18:08:42.087" v="516" actId="1076"/>
          <ac:picMkLst>
            <pc:docMk/>
            <pc:sldMk cId="4019418709" sldId="302"/>
            <ac:picMk id="3" creationId="{686C82EE-2C8A-5E27-E43A-BCF55CD3A173}"/>
          </ac:picMkLst>
        </pc:picChg>
        <pc:cxnChg chg="add mod">
          <ac:chgData name="Koson Trachu" userId="8b674c4b66ffeb50" providerId="LiveId" clId="{D87D2F8D-3644-4CB0-BE14-F3DCEF47BD7F}" dt="2023-10-08T18:09:54.280" v="580" actId="692"/>
          <ac:cxnSpMkLst>
            <pc:docMk/>
            <pc:sldMk cId="4019418709" sldId="302"/>
            <ac:cxnSpMk id="10" creationId="{0348886F-81E4-5003-126F-1BDD3F8FC752}"/>
          </ac:cxnSpMkLst>
        </pc:cxnChg>
        <pc:cxnChg chg="add mod">
          <ac:chgData name="Koson Trachu" userId="8b674c4b66ffeb50" providerId="LiveId" clId="{D87D2F8D-3644-4CB0-BE14-F3DCEF47BD7F}" dt="2023-10-08T18:09:59.576" v="582" actId="14100"/>
          <ac:cxnSpMkLst>
            <pc:docMk/>
            <pc:sldMk cId="4019418709" sldId="302"/>
            <ac:cxnSpMk id="11" creationId="{84DFFB13-D7AB-CA2A-CEF0-5ACADFE2CB26}"/>
          </ac:cxnSpMkLst>
        </pc:cxnChg>
      </pc:sldChg>
      <pc:sldChg chg="addSp modSp add mod replId">
        <pc:chgData name="Koson Trachu" userId="8b674c4b66ffeb50" providerId="LiveId" clId="{D87D2F8D-3644-4CB0-BE14-F3DCEF47BD7F}" dt="2023-10-08T18:17:15.473" v="652" actId="1076"/>
        <pc:sldMkLst>
          <pc:docMk/>
          <pc:sldMk cId="2917881481" sldId="303"/>
        </pc:sldMkLst>
        <pc:picChg chg="add mod">
          <ac:chgData name="Koson Trachu" userId="8b674c4b66ffeb50" providerId="LiveId" clId="{D87D2F8D-3644-4CB0-BE14-F3DCEF47BD7F}" dt="2023-10-08T18:17:15.473" v="652" actId="1076"/>
          <ac:picMkLst>
            <pc:docMk/>
            <pc:sldMk cId="2917881481" sldId="303"/>
            <ac:picMk id="3" creationId="{48476321-7069-3546-8747-C4696B25EF9D}"/>
          </ac:picMkLst>
        </pc:picChg>
      </pc:sldChg>
      <pc:sldChg chg="addSp delSp modSp add mod">
        <pc:chgData name="Koson Trachu" userId="8b674c4b66ffeb50" providerId="LiveId" clId="{D87D2F8D-3644-4CB0-BE14-F3DCEF47BD7F}" dt="2023-10-08T18:19:55.952" v="690" actId="478"/>
        <pc:sldMkLst>
          <pc:docMk/>
          <pc:sldMk cId="466396792" sldId="304"/>
        </pc:sldMkLst>
        <pc:spChg chg="add mod">
          <ac:chgData name="Koson Trachu" userId="8b674c4b66ffeb50" providerId="LiveId" clId="{D87D2F8D-3644-4CB0-BE14-F3DCEF47BD7F}" dt="2023-10-08T18:18:27.269" v="668"/>
          <ac:spMkLst>
            <pc:docMk/>
            <pc:sldMk cId="466396792" sldId="304"/>
            <ac:spMk id="4" creationId="{E9B920DC-D916-EDA1-E2D0-E6ACD367A580}"/>
          </ac:spMkLst>
        </pc:spChg>
        <pc:spChg chg="add del mod">
          <ac:chgData name="Koson Trachu" userId="8b674c4b66ffeb50" providerId="LiveId" clId="{D87D2F8D-3644-4CB0-BE14-F3DCEF47BD7F}" dt="2023-10-08T18:19:55.952" v="690" actId="478"/>
          <ac:spMkLst>
            <pc:docMk/>
            <pc:sldMk cId="466396792" sldId="304"/>
            <ac:spMk id="5" creationId="{20C0A8EC-8DA1-E41E-D132-AF302CF922AE}"/>
          </ac:spMkLst>
        </pc:spChg>
        <pc:spChg chg="add mod">
          <ac:chgData name="Koson Trachu" userId="8b674c4b66ffeb50" providerId="LiveId" clId="{D87D2F8D-3644-4CB0-BE14-F3DCEF47BD7F}" dt="2023-10-08T18:19:15.838" v="682" actId="1076"/>
          <ac:spMkLst>
            <pc:docMk/>
            <pc:sldMk cId="466396792" sldId="304"/>
            <ac:spMk id="8" creationId="{28B14991-1820-588B-6862-E2CEBFFA4155}"/>
          </ac:spMkLst>
        </pc:spChg>
        <pc:spChg chg="add del">
          <ac:chgData name="Koson Trachu" userId="8b674c4b66ffeb50" providerId="LiveId" clId="{D87D2F8D-3644-4CB0-BE14-F3DCEF47BD7F}" dt="2023-10-08T18:19:29.851" v="684" actId="11529"/>
          <ac:spMkLst>
            <pc:docMk/>
            <pc:sldMk cId="466396792" sldId="304"/>
            <ac:spMk id="9" creationId="{86493564-4096-912C-D9AE-E71D4B48B94E}"/>
          </ac:spMkLst>
        </pc:spChg>
        <pc:spChg chg="add mod">
          <ac:chgData name="Koson Trachu" userId="8b674c4b66ffeb50" providerId="LiveId" clId="{D87D2F8D-3644-4CB0-BE14-F3DCEF47BD7F}" dt="2023-10-08T18:19:54.544" v="689" actId="1076"/>
          <ac:spMkLst>
            <pc:docMk/>
            <pc:sldMk cId="466396792" sldId="304"/>
            <ac:spMk id="10" creationId="{D92B03C2-C088-A423-F24D-60121E89B0BC}"/>
          </ac:spMkLst>
        </pc:spChg>
        <pc:spChg chg="add mod">
          <ac:chgData name="Koson Trachu" userId="8b674c4b66ffeb50" providerId="LiveId" clId="{D87D2F8D-3644-4CB0-BE14-F3DCEF47BD7F}" dt="2023-10-08T18:19:52.149" v="688" actId="14100"/>
          <ac:spMkLst>
            <pc:docMk/>
            <pc:sldMk cId="466396792" sldId="304"/>
            <ac:spMk id="11" creationId="{2A2AC5EC-5B6C-35EC-B447-80250101661F}"/>
          </ac:spMkLst>
        </pc:spChg>
        <pc:picChg chg="add mod">
          <ac:chgData name="Koson Trachu" userId="8b674c4b66ffeb50" providerId="LiveId" clId="{D87D2F8D-3644-4CB0-BE14-F3DCEF47BD7F}" dt="2023-10-08T18:18:47.305" v="674" actId="14861"/>
          <ac:picMkLst>
            <pc:docMk/>
            <pc:sldMk cId="466396792" sldId="304"/>
            <ac:picMk id="3" creationId="{83D2F888-E6F8-B221-CA0E-43F2053F8DB8}"/>
          </ac:picMkLst>
        </pc:picChg>
        <pc:picChg chg="add mod">
          <ac:chgData name="Koson Trachu" userId="8b674c4b66ffeb50" providerId="LiveId" clId="{D87D2F8D-3644-4CB0-BE14-F3DCEF47BD7F}" dt="2023-10-08T18:19:07.535" v="680" actId="14861"/>
          <ac:picMkLst>
            <pc:docMk/>
            <pc:sldMk cId="466396792" sldId="304"/>
            <ac:picMk id="7" creationId="{45F1529F-A15F-D0AD-057A-7939E52A76B2}"/>
          </ac:picMkLst>
        </pc:picChg>
      </pc:sldChg>
      <pc:sldChg chg="addSp modSp add mod replId">
        <pc:chgData name="Koson Trachu" userId="8b674c4b66ffeb50" providerId="LiveId" clId="{D87D2F8D-3644-4CB0-BE14-F3DCEF47BD7F}" dt="2023-10-08T18:28:23.309" v="783" actId="207"/>
        <pc:sldMkLst>
          <pc:docMk/>
          <pc:sldMk cId="819881720" sldId="305"/>
        </pc:sldMkLst>
        <pc:spChg chg="add mod">
          <ac:chgData name="Koson Trachu" userId="8b674c4b66ffeb50" providerId="LiveId" clId="{D87D2F8D-3644-4CB0-BE14-F3DCEF47BD7F}" dt="2023-10-08T18:27:48.622" v="763"/>
          <ac:spMkLst>
            <pc:docMk/>
            <pc:sldMk cId="819881720" sldId="305"/>
            <ac:spMk id="4" creationId="{6499F8AE-CD47-46B4-0439-D32FE8400844}"/>
          </ac:spMkLst>
        </pc:spChg>
        <pc:spChg chg="add mod">
          <ac:chgData name="Koson Trachu" userId="8b674c4b66ffeb50" providerId="LiveId" clId="{D87D2F8D-3644-4CB0-BE14-F3DCEF47BD7F}" dt="2023-10-08T18:28:23.309" v="783" actId="207"/>
          <ac:spMkLst>
            <pc:docMk/>
            <pc:sldMk cId="819881720" sldId="305"/>
            <ac:spMk id="5" creationId="{F21C10B2-ECD7-5460-1F2C-7948756B5365}"/>
          </ac:spMkLst>
        </pc:spChg>
        <pc:picChg chg="add mod">
          <ac:chgData name="Koson Trachu" userId="8b674c4b66ffeb50" providerId="LiveId" clId="{D87D2F8D-3644-4CB0-BE14-F3DCEF47BD7F}" dt="2023-10-08T18:27:18.951" v="759" actId="931"/>
          <ac:picMkLst>
            <pc:docMk/>
            <pc:sldMk cId="819881720" sldId="305"/>
            <ac:picMk id="3" creationId="{E6283C2F-BD2C-1110-B0B5-B5F29EF3F3CD}"/>
          </ac:picMkLst>
        </pc:picChg>
      </pc:sldChg>
      <pc:sldChg chg="addSp modSp add mod replId modClrScheme chgLayout">
        <pc:chgData name="Koson Trachu" userId="8b674c4b66ffeb50" providerId="LiveId" clId="{D87D2F8D-3644-4CB0-BE14-F3DCEF47BD7F}" dt="2023-10-08T18:56:12.538" v="1190"/>
        <pc:sldMkLst>
          <pc:docMk/>
          <pc:sldMk cId="4193713059" sldId="306"/>
        </pc:sldMkLst>
        <pc:spChg chg="add mod">
          <ac:chgData name="Koson Trachu" userId="8b674c4b66ffeb50" providerId="LiveId" clId="{D87D2F8D-3644-4CB0-BE14-F3DCEF47BD7F}" dt="2023-10-08T18:56:12.538" v="1190"/>
          <ac:spMkLst>
            <pc:docMk/>
            <pc:sldMk cId="4193713059" sldId="306"/>
            <ac:spMk id="2" creationId="{5B13DFEE-58CB-6A65-0504-58F68CE26156}"/>
          </ac:spMkLst>
        </pc:spChg>
        <pc:spChg chg="add mod">
          <ac:chgData name="Koson Trachu" userId="8b674c4b66ffeb50" providerId="LiveId" clId="{D87D2F8D-3644-4CB0-BE14-F3DCEF47BD7F}" dt="2023-10-08T18:55:51.880" v="1166" actId="700"/>
          <ac:spMkLst>
            <pc:docMk/>
            <pc:sldMk cId="4193713059" sldId="306"/>
            <ac:spMk id="3" creationId="{400F415D-1835-5258-6054-5144F20C3669}"/>
          </ac:spMkLst>
        </pc:spChg>
      </pc:sldChg>
      <pc:sldChg chg="addSp modSp add mod replId">
        <pc:chgData name="Koson Trachu" userId="8b674c4b66ffeb50" providerId="LiveId" clId="{D87D2F8D-3644-4CB0-BE14-F3DCEF47BD7F}" dt="2023-10-08T18:58:51.294" v="1194" actId="1076"/>
        <pc:sldMkLst>
          <pc:docMk/>
          <pc:sldMk cId="900545361" sldId="307"/>
        </pc:sldMkLst>
        <pc:spChg chg="add mod">
          <ac:chgData name="Koson Trachu" userId="8b674c4b66ffeb50" providerId="LiveId" clId="{D87D2F8D-3644-4CB0-BE14-F3DCEF47BD7F}" dt="2023-10-08T18:58:47.765" v="1193" actId="1076"/>
          <ac:spMkLst>
            <pc:docMk/>
            <pc:sldMk cId="900545361" sldId="307"/>
            <ac:spMk id="4" creationId="{1D7832F8-1222-DB52-FF95-6A0BB9F9F777}"/>
          </ac:spMkLst>
        </pc:spChg>
        <pc:spChg chg="add mod">
          <ac:chgData name="Koson Trachu" userId="8b674c4b66ffeb50" providerId="LiveId" clId="{D87D2F8D-3644-4CB0-BE14-F3DCEF47BD7F}" dt="2023-10-08T18:58:51.294" v="1194" actId="1076"/>
          <ac:spMkLst>
            <pc:docMk/>
            <pc:sldMk cId="900545361" sldId="307"/>
            <ac:spMk id="5" creationId="{10567623-A9C2-2E4C-E135-4282EF771821}"/>
          </ac:spMkLst>
        </pc:spChg>
        <pc:picChg chg="add mod">
          <ac:chgData name="Koson Trachu" userId="8b674c4b66ffeb50" providerId="LiveId" clId="{D87D2F8D-3644-4CB0-BE14-F3DCEF47BD7F}" dt="2023-10-08T18:58:26.331" v="1191" actId="931"/>
          <ac:picMkLst>
            <pc:docMk/>
            <pc:sldMk cId="900545361" sldId="307"/>
            <ac:picMk id="3" creationId="{B75F1081-2B12-E079-793D-78B984787044}"/>
          </ac:picMkLst>
        </pc:picChg>
      </pc:sldChg>
      <pc:sldChg chg="addSp modSp add mod">
        <pc:chgData name="Koson Trachu" userId="8b674c4b66ffeb50" providerId="LiveId" clId="{D87D2F8D-3644-4CB0-BE14-F3DCEF47BD7F}" dt="2023-10-08T18:30:12.080" v="795" actId="20577"/>
        <pc:sldMkLst>
          <pc:docMk/>
          <pc:sldMk cId="3436635696" sldId="308"/>
        </pc:sldMkLst>
        <pc:spChg chg="add mod">
          <ac:chgData name="Koson Trachu" userId="8b674c4b66ffeb50" providerId="LiveId" clId="{D87D2F8D-3644-4CB0-BE14-F3DCEF47BD7F}" dt="2023-10-08T18:29:49.982" v="787" actId="14100"/>
          <ac:spMkLst>
            <pc:docMk/>
            <pc:sldMk cId="3436635696" sldId="308"/>
            <ac:spMk id="4" creationId="{E8324CB1-0D7F-F7A6-7248-41CC885273F3}"/>
          </ac:spMkLst>
        </pc:spChg>
        <pc:spChg chg="add mod">
          <ac:chgData name="Koson Trachu" userId="8b674c4b66ffeb50" providerId="LiveId" clId="{D87D2F8D-3644-4CB0-BE14-F3DCEF47BD7F}" dt="2023-10-08T18:29:52.666" v="788" actId="1076"/>
          <ac:spMkLst>
            <pc:docMk/>
            <pc:sldMk cId="3436635696" sldId="308"/>
            <ac:spMk id="5" creationId="{684259BF-650B-FC79-AB3B-33BBC94FE174}"/>
          </ac:spMkLst>
        </pc:spChg>
        <pc:spChg chg="add mod">
          <ac:chgData name="Koson Trachu" userId="8b674c4b66ffeb50" providerId="LiveId" clId="{D87D2F8D-3644-4CB0-BE14-F3DCEF47BD7F}" dt="2023-10-08T18:30:05.408" v="793" actId="20577"/>
          <ac:spMkLst>
            <pc:docMk/>
            <pc:sldMk cId="3436635696" sldId="308"/>
            <ac:spMk id="6" creationId="{47E91E6E-66B7-4698-6F4B-549EF6863DE7}"/>
          </ac:spMkLst>
        </pc:spChg>
        <pc:spChg chg="add mod">
          <ac:chgData name="Koson Trachu" userId="8b674c4b66ffeb50" providerId="LiveId" clId="{D87D2F8D-3644-4CB0-BE14-F3DCEF47BD7F}" dt="2023-10-08T18:30:08.784" v="794" actId="20577"/>
          <ac:spMkLst>
            <pc:docMk/>
            <pc:sldMk cId="3436635696" sldId="308"/>
            <ac:spMk id="7" creationId="{99D762CF-5997-AFF5-1E99-D2C0A81F462A}"/>
          </ac:spMkLst>
        </pc:spChg>
        <pc:spChg chg="add mod">
          <ac:chgData name="Koson Trachu" userId="8b674c4b66ffeb50" providerId="LiveId" clId="{D87D2F8D-3644-4CB0-BE14-F3DCEF47BD7F}" dt="2023-10-08T18:30:12.080" v="795" actId="20577"/>
          <ac:spMkLst>
            <pc:docMk/>
            <pc:sldMk cId="3436635696" sldId="308"/>
            <ac:spMk id="8" creationId="{25FB71C0-F03A-CA98-738C-EAC091024D15}"/>
          </ac:spMkLst>
        </pc:spChg>
        <pc:picChg chg="add">
          <ac:chgData name="Koson Trachu" userId="8b674c4b66ffeb50" providerId="LiveId" clId="{D87D2F8D-3644-4CB0-BE14-F3DCEF47BD7F}" dt="2023-10-08T18:29:33.642" v="784" actId="22"/>
          <ac:picMkLst>
            <pc:docMk/>
            <pc:sldMk cId="3436635696" sldId="308"/>
            <ac:picMk id="3" creationId="{7B20FBF4-58C3-5CB3-F26F-AFB0B28ADC9B}"/>
          </ac:picMkLst>
        </pc:picChg>
      </pc:sldChg>
      <pc:sldChg chg="addSp modSp add mod replId">
        <pc:chgData name="Koson Trachu" userId="8b674c4b66ffeb50" providerId="LiveId" clId="{D87D2F8D-3644-4CB0-BE14-F3DCEF47BD7F}" dt="2023-10-08T18:30:53.147" v="801" actId="20577"/>
        <pc:sldMkLst>
          <pc:docMk/>
          <pc:sldMk cId="571005300" sldId="309"/>
        </pc:sldMkLst>
        <pc:spChg chg="add mod">
          <ac:chgData name="Koson Trachu" userId="8b674c4b66ffeb50" providerId="LiveId" clId="{D87D2F8D-3644-4CB0-BE14-F3DCEF47BD7F}" dt="2023-10-08T18:30:50.497" v="798" actId="1076"/>
          <ac:spMkLst>
            <pc:docMk/>
            <pc:sldMk cId="571005300" sldId="309"/>
            <ac:spMk id="4" creationId="{A01AFAA4-EA2F-FD28-38AD-EBCFCA35E45D}"/>
          </ac:spMkLst>
        </pc:spChg>
        <pc:spChg chg="add mod">
          <ac:chgData name="Koson Trachu" userId="8b674c4b66ffeb50" providerId="LiveId" clId="{D87D2F8D-3644-4CB0-BE14-F3DCEF47BD7F}" dt="2023-10-08T18:30:53.147" v="801" actId="20577"/>
          <ac:spMkLst>
            <pc:docMk/>
            <pc:sldMk cId="571005300" sldId="309"/>
            <ac:spMk id="5" creationId="{46056D21-7699-1391-4DD4-A329B3ED7FD4}"/>
          </ac:spMkLst>
        </pc:spChg>
        <pc:picChg chg="add mod">
          <ac:chgData name="Koson Trachu" userId="8b674c4b66ffeb50" providerId="LiveId" clId="{D87D2F8D-3644-4CB0-BE14-F3DCEF47BD7F}" dt="2023-10-08T18:30:41.889" v="796" actId="931"/>
          <ac:picMkLst>
            <pc:docMk/>
            <pc:sldMk cId="571005300" sldId="309"/>
            <ac:picMk id="3" creationId="{13B0ACF2-A2A9-84C5-F4C4-86AF36F435AC}"/>
          </ac:picMkLst>
        </pc:picChg>
      </pc:sldChg>
      <pc:sldChg chg="addSp modSp add mod replId">
        <pc:chgData name="Koson Trachu" userId="8b674c4b66ffeb50" providerId="LiveId" clId="{D87D2F8D-3644-4CB0-BE14-F3DCEF47BD7F}" dt="2023-10-08T18:36:40.865" v="925" actId="20577"/>
        <pc:sldMkLst>
          <pc:docMk/>
          <pc:sldMk cId="230120459" sldId="310"/>
        </pc:sldMkLst>
        <pc:spChg chg="add mod">
          <ac:chgData name="Koson Trachu" userId="8b674c4b66ffeb50" providerId="LiveId" clId="{D87D2F8D-3644-4CB0-BE14-F3DCEF47BD7F}" dt="2023-10-08T18:36:40.865" v="925" actId="20577"/>
          <ac:spMkLst>
            <pc:docMk/>
            <pc:sldMk cId="230120459" sldId="310"/>
            <ac:spMk id="4" creationId="{D3F15834-B2FF-63C8-F52A-EB83F0C3A34C}"/>
          </ac:spMkLst>
        </pc:spChg>
        <pc:picChg chg="add mod">
          <ac:chgData name="Koson Trachu" userId="8b674c4b66ffeb50" providerId="LiveId" clId="{D87D2F8D-3644-4CB0-BE14-F3DCEF47BD7F}" dt="2023-10-08T18:31:20.608" v="802" actId="931"/>
          <ac:picMkLst>
            <pc:docMk/>
            <pc:sldMk cId="230120459" sldId="310"/>
            <ac:picMk id="3" creationId="{B78EA523-8193-D5DD-A8CC-CC8A649DF6F7}"/>
          </ac:picMkLst>
        </pc:picChg>
      </pc:sldChg>
      <pc:sldChg chg="addSp modSp add replId">
        <pc:chgData name="Koson Trachu" userId="8b674c4b66ffeb50" providerId="LiveId" clId="{D87D2F8D-3644-4CB0-BE14-F3DCEF47BD7F}" dt="2023-10-08T18:35:21.957" v="912" actId="931"/>
        <pc:sldMkLst>
          <pc:docMk/>
          <pc:sldMk cId="552189580" sldId="311"/>
        </pc:sldMkLst>
        <pc:picChg chg="add mod">
          <ac:chgData name="Koson Trachu" userId="8b674c4b66ffeb50" providerId="LiveId" clId="{D87D2F8D-3644-4CB0-BE14-F3DCEF47BD7F}" dt="2023-10-08T18:35:21.957" v="912" actId="931"/>
          <ac:picMkLst>
            <pc:docMk/>
            <pc:sldMk cId="552189580" sldId="311"/>
            <ac:picMk id="3" creationId="{6A77C539-23D0-B021-61FC-18165ECC7F22}"/>
          </ac:picMkLst>
        </pc:picChg>
      </pc:sldChg>
      <pc:sldChg chg="addSp modSp add mod replId">
        <pc:chgData name="Koson Trachu" userId="8b674c4b66ffeb50" providerId="LiveId" clId="{D87D2F8D-3644-4CB0-BE14-F3DCEF47BD7F}" dt="2023-10-08T18:45:48.742" v="1060" actId="20577"/>
        <pc:sldMkLst>
          <pc:docMk/>
          <pc:sldMk cId="3053260690" sldId="312"/>
        </pc:sldMkLst>
        <pc:spChg chg="add mod">
          <ac:chgData name="Koson Trachu" userId="8b674c4b66ffeb50" providerId="LiveId" clId="{D87D2F8D-3644-4CB0-BE14-F3DCEF47BD7F}" dt="2023-10-08T18:40:18.224" v="992" actId="20577"/>
          <ac:spMkLst>
            <pc:docMk/>
            <pc:sldMk cId="3053260690" sldId="312"/>
            <ac:spMk id="4" creationId="{32620401-B924-E79A-6DE0-87C24EF43F77}"/>
          </ac:spMkLst>
        </pc:spChg>
        <pc:spChg chg="add mod">
          <ac:chgData name="Koson Trachu" userId="8b674c4b66ffeb50" providerId="LiveId" clId="{D87D2F8D-3644-4CB0-BE14-F3DCEF47BD7F}" dt="2023-10-08T18:45:48.742" v="1060" actId="20577"/>
          <ac:spMkLst>
            <pc:docMk/>
            <pc:sldMk cId="3053260690" sldId="312"/>
            <ac:spMk id="5" creationId="{DDFEA875-EC71-1C2F-A919-A4E7AF654211}"/>
          </ac:spMkLst>
        </pc:spChg>
        <pc:picChg chg="add mod">
          <ac:chgData name="Koson Trachu" userId="8b674c4b66ffeb50" providerId="LiveId" clId="{D87D2F8D-3644-4CB0-BE14-F3DCEF47BD7F}" dt="2023-10-08T18:39:34.356" v="927" actId="1076"/>
          <ac:picMkLst>
            <pc:docMk/>
            <pc:sldMk cId="3053260690" sldId="312"/>
            <ac:picMk id="3" creationId="{34D45F5C-24EC-1957-6356-D89706B092B3}"/>
          </ac:picMkLst>
        </pc:picChg>
      </pc:sldChg>
      <pc:sldChg chg="addSp modSp add mod replId">
        <pc:chgData name="Koson Trachu" userId="8b674c4b66ffeb50" providerId="LiveId" clId="{D87D2F8D-3644-4CB0-BE14-F3DCEF47BD7F}" dt="2023-10-08T18:55:33.029" v="1165" actId="1076"/>
        <pc:sldMkLst>
          <pc:docMk/>
          <pc:sldMk cId="2490528308" sldId="313"/>
        </pc:sldMkLst>
        <pc:spChg chg="add mod">
          <ac:chgData name="Koson Trachu" userId="8b674c4b66ffeb50" providerId="LiveId" clId="{D87D2F8D-3644-4CB0-BE14-F3DCEF47BD7F}" dt="2023-10-08T18:50:16.316" v="1154" actId="20577"/>
          <ac:spMkLst>
            <pc:docMk/>
            <pc:sldMk cId="2490528308" sldId="313"/>
            <ac:spMk id="4" creationId="{10EF8AFD-83D3-6763-C8AF-29AE603E9578}"/>
          </ac:spMkLst>
        </pc:spChg>
        <pc:picChg chg="add mod">
          <ac:chgData name="Koson Trachu" userId="8b674c4b66ffeb50" providerId="LiveId" clId="{D87D2F8D-3644-4CB0-BE14-F3DCEF47BD7F}" dt="2023-10-08T18:46:55.228" v="1118" actId="1076"/>
          <ac:picMkLst>
            <pc:docMk/>
            <pc:sldMk cId="2490528308" sldId="313"/>
            <ac:picMk id="3" creationId="{6658CABE-8C92-4D9D-4454-6A17634FDBCC}"/>
          </ac:picMkLst>
        </pc:picChg>
        <pc:picChg chg="add mod">
          <ac:chgData name="Koson Trachu" userId="8b674c4b66ffeb50" providerId="LiveId" clId="{D87D2F8D-3644-4CB0-BE14-F3DCEF47BD7F}" dt="2023-10-08T18:53:41.027" v="1155" actId="1076"/>
          <ac:picMkLst>
            <pc:docMk/>
            <pc:sldMk cId="2490528308" sldId="313"/>
            <ac:picMk id="6" creationId="{0CDAB421-47A5-A478-AFD9-65711B2A9389}"/>
          </ac:picMkLst>
        </pc:picChg>
        <pc:picChg chg="add mod">
          <ac:chgData name="Koson Trachu" userId="8b674c4b66ffeb50" providerId="LiveId" clId="{D87D2F8D-3644-4CB0-BE14-F3DCEF47BD7F}" dt="2023-10-08T18:55:33.029" v="1165" actId="1076"/>
          <ac:picMkLst>
            <pc:docMk/>
            <pc:sldMk cId="2490528308" sldId="313"/>
            <ac:picMk id="8" creationId="{7953F4EB-5264-F929-3BEF-80AC265FB6E4}"/>
          </ac:picMkLst>
        </pc:picChg>
      </pc:sldChg>
      <pc:sldChg chg="addSp delSp modSp new mod modClrScheme chgLayout">
        <pc:chgData name="Koson Trachu" userId="8b674c4b66ffeb50" providerId="LiveId" clId="{D87D2F8D-3644-4CB0-BE14-F3DCEF47BD7F}" dt="2023-10-08T18:13:04.340" v="624" actId="20577"/>
        <pc:sldMkLst>
          <pc:docMk/>
          <pc:sldMk cId="4091416437" sldId="314"/>
        </pc:sldMkLst>
        <pc:spChg chg="del">
          <ac:chgData name="Koson Trachu" userId="8b674c4b66ffeb50" providerId="LiveId" clId="{D87D2F8D-3644-4CB0-BE14-F3DCEF47BD7F}" dt="2023-10-08T18:11:56.650" v="614" actId="700"/>
          <ac:spMkLst>
            <pc:docMk/>
            <pc:sldMk cId="4091416437" sldId="314"/>
            <ac:spMk id="2" creationId="{71D391F7-6AB1-3BB1-6E2E-9D6381D735EE}"/>
          </ac:spMkLst>
        </pc:spChg>
        <pc:spChg chg="del">
          <ac:chgData name="Koson Trachu" userId="8b674c4b66ffeb50" providerId="LiveId" clId="{D87D2F8D-3644-4CB0-BE14-F3DCEF47BD7F}" dt="2023-10-08T18:11:56.650" v="614" actId="700"/>
          <ac:spMkLst>
            <pc:docMk/>
            <pc:sldMk cId="4091416437" sldId="314"/>
            <ac:spMk id="3" creationId="{B7DB7A47-650E-61D0-2BE5-1F353ABE2D22}"/>
          </ac:spMkLst>
        </pc:spChg>
        <pc:spChg chg="add mod">
          <ac:chgData name="Koson Trachu" userId="8b674c4b66ffeb50" providerId="LiveId" clId="{D87D2F8D-3644-4CB0-BE14-F3DCEF47BD7F}" dt="2023-10-08T18:12:53.121" v="621" actId="1076"/>
          <ac:spMkLst>
            <pc:docMk/>
            <pc:sldMk cId="4091416437" sldId="314"/>
            <ac:spMk id="8" creationId="{644BF43E-5336-432D-B2B4-ED3AF554D87F}"/>
          </ac:spMkLst>
        </pc:spChg>
        <pc:spChg chg="add mod">
          <ac:chgData name="Koson Trachu" userId="8b674c4b66ffeb50" providerId="LiveId" clId="{D87D2F8D-3644-4CB0-BE14-F3DCEF47BD7F}" dt="2023-10-08T18:12:59.422" v="622" actId="1076"/>
          <ac:spMkLst>
            <pc:docMk/>
            <pc:sldMk cId="4091416437" sldId="314"/>
            <ac:spMk id="9" creationId="{7D08552A-3F0E-A297-5ED3-D3C10126884F}"/>
          </ac:spMkLst>
        </pc:spChg>
        <pc:spChg chg="add mod">
          <ac:chgData name="Koson Trachu" userId="8b674c4b66ffeb50" providerId="LiveId" clId="{D87D2F8D-3644-4CB0-BE14-F3DCEF47BD7F}" dt="2023-10-08T18:13:04.340" v="624" actId="20577"/>
          <ac:spMkLst>
            <pc:docMk/>
            <pc:sldMk cId="4091416437" sldId="314"/>
            <ac:spMk id="10" creationId="{D236109F-0F0F-A10D-DE3F-B897F1D0A8CA}"/>
          </ac:spMkLst>
        </pc:spChg>
        <pc:picChg chg="add mod">
          <ac:chgData name="Koson Trachu" userId="8b674c4b66ffeb50" providerId="LiveId" clId="{D87D2F8D-3644-4CB0-BE14-F3DCEF47BD7F}" dt="2023-10-08T18:12:32.757" v="619" actId="1076"/>
          <ac:picMkLst>
            <pc:docMk/>
            <pc:sldMk cId="4091416437" sldId="314"/>
            <ac:picMk id="5" creationId="{95A92B82-3A4F-88B0-67EC-D37C06A78BAC}"/>
          </ac:picMkLst>
        </pc:picChg>
        <pc:picChg chg="add mod">
          <ac:chgData name="Koson Trachu" userId="8b674c4b66ffeb50" providerId="LiveId" clId="{D87D2F8D-3644-4CB0-BE14-F3DCEF47BD7F}" dt="2023-10-08T18:12:30.740" v="618" actId="1076"/>
          <ac:picMkLst>
            <pc:docMk/>
            <pc:sldMk cId="4091416437" sldId="314"/>
            <ac:picMk id="7" creationId="{14CA0050-88A8-1F19-ED86-A65BB3E7095D}"/>
          </ac:picMkLst>
        </pc:picChg>
      </pc:sldChg>
      <pc:sldChg chg="addSp modSp new mod">
        <pc:chgData name="Koson Trachu" userId="8b674c4b66ffeb50" providerId="LiveId" clId="{D87D2F8D-3644-4CB0-BE14-F3DCEF47BD7F}" dt="2023-10-08T18:14:34.718" v="634" actId="14100"/>
        <pc:sldMkLst>
          <pc:docMk/>
          <pc:sldMk cId="3855999015" sldId="315"/>
        </pc:sldMkLst>
        <pc:spChg chg="add mod">
          <ac:chgData name="Koson Trachu" userId="8b674c4b66ffeb50" providerId="LiveId" clId="{D87D2F8D-3644-4CB0-BE14-F3DCEF47BD7F}" dt="2023-10-08T18:14:18.184" v="628" actId="14100"/>
          <ac:spMkLst>
            <pc:docMk/>
            <pc:sldMk cId="3855999015" sldId="315"/>
            <ac:spMk id="4" creationId="{26078611-738D-1278-2127-40AF723CB223}"/>
          </ac:spMkLst>
        </pc:spChg>
        <pc:spChg chg="add mod">
          <ac:chgData name="Koson Trachu" userId="8b674c4b66ffeb50" providerId="LiveId" clId="{D87D2F8D-3644-4CB0-BE14-F3DCEF47BD7F}" dt="2023-10-08T18:14:24.756" v="630" actId="14100"/>
          <ac:spMkLst>
            <pc:docMk/>
            <pc:sldMk cId="3855999015" sldId="315"/>
            <ac:spMk id="5" creationId="{BAFB4525-1B33-D91F-F9C7-3180542F0FA9}"/>
          </ac:spMkLst>
        </pc:spChg>
        <pc:spChg chg="add mod">
          <ac:chgData name="Koson Trachu" userId="8b674c4b66ffeb50" providerId="LiveId" clId="{D87D2F8D-3644-4CB0-BE14-F3DCEF47BD7F}" dt="2023-10-08T18:14:29.526" v="632" actId="14100"/>
          <ac:spMkLst>
            <pc:docMk/>
            <pc:sldMk cId="3855999015" sldId="315"/>
            <ac:spMk id="6" creationId="{7BCD2B63-D40C-2302-35A5-106A4EB2AA57}"/>
          </ac:spMkLst>
        </pc:spChg>
        <pc:spChg chg="add mod">
          <ac:chgData name="Koson Trachu" userId="8b674c4b66ffeb50" providerId="LiveId" clId="{D87D2F8D-3644-4CB0-BE14-F3DCEF47BD7F}" dt="2023-10-08T18:14:34.718" v="634" actId="14100"/>
          <ac:spMkLst>
            <pc:docMk/>
            <pc:sldMk cId="3855999015" sldId="315"/>
            <ac:spMk id="7" creationId="{80BA8B12-0083-01AC-9994-86C87DCF87DD}"/>
          </ac:spMkLst>
        </pc:spChg>
        <pc:picChg chg="add mod">
          <ac:chgData name="Koson Trachu" userId="8b674c4b66ffeb50" providerId="LiveId" clId="{D87D2F8D-3644-4CB0-BE14-F3DCEF47BD7F}" dt="2023-10-08T18:14:00.034" v="625" actId="931"/>
          <ac:picMkLst>
            <pc:docMk/>
            <pc:sldMk cId="3855999015" sldId="315"/>
            <ac:picMk id="3" creationId="{8ECF0A02-EB64-3141-0B91-8E0137847274}"/>
          </ac:picMkLst>
        </pc:picChg>
      </pc:sldChg>
      <pc:sldChg chg="addSp modSp new mod ord">
        <pc:chgData name="Koson Trachu" userId="8b674c4b66ffeb50" providerId="LiveId" clId="{D87D2F8D-3644-4CB0-BE14-F3DCEF47BD7F}" dt="2023-10-08T18:20:36.792" v="695" actId="1076"/>
        <pc:sldMkLst>
          <pc:docMk/>
          <pc:sldMk cId="3390998980" sldId="316"/>
        </pc:sldMkLst>
        <pc:spChg chg="add mod">
          <ac:chgData name="Koson Trachu" userId="8b674c4b66ffeb50" providerId="LiveId" clId="{D87D2F8D-3644-4CB0-BE14-F3DCEF47BD7F}" dt="2023-10-08T18:20:36.792" v="695" actId="1076"/>
          <ac:spMkLst>
            <pc:docMk/>
            <pc:sldMk cId="3390998980" sldId="316"/>
            <ac:spMk id="4" creationId="{F9973C88-0A5E-1FF6-7AD0-B9BA99E039B5}"/>
          </ac:spMkLst>
        </pc:spChg>
        <pc:picChg chg="add mod">
          <ac:chgData name="Koson Trachu" userId="8b674c4b66ffeb50" providerId="LiveId" clId="{D87D2F8D-3644-4CB0-BE14-F3DCEF47BD7F}" dt="2023-10-08T18:20:20.066" v="691" actId="931"/>
          <ac:picMkLst>
            <pc:docMk/>
            <pc:sldMk cId="3390998980" sldId="316"/>
            <ac:picMk id="3" creationId="{2FD027E7-20E5-99D9-2C8A-59023CC7CF38}"/>
          </ac:picMkLst>
        </pc:picChg>
      </pc:sldChg>
      <pc:sldChg chg="addSp delSp modSp new mod ord">
        <pc:chgData name="Koson Trachu" userId="8b674c4b66ffeb50" providerId="LiveId" clId="{D87D2F8D-3644-4CB0-BE14-F3DCEF47BD7F}" dt="2023-10-08T18:54:56.358" v="1163" actId="1076"/>
        <pc:sldMkLst>
          <pc:docMk/>
          <pc:sldMk cId="3251655903" sldId="317"/>
        </pc:sldMkLst>
        <pc:spChg chg="add mod">
          <ac:chgData name="Koson Trachu" userId="8b674c4b66ffeb50" providerId="LiveId" clId="{D87D2F8D-3644-4CB0-BE14-F3DCEF47BD7F}" dt="2023-10-08T18:24:40.983" v="710" actId="1076"/>
          <ac:spMkLst>
            <pc:docMk/>
            <pc:sldMk cId="3251655903" sldId="317"/>
            <ac:spMk id="4" creationId="{7158F401-4FFC-9916-99EE-62D1C74A5A04}"/>
          </ac:spMkLst>
        </pc:spChg>
        <pc:picChg chg="add mod">
          <ac:chgData name="Koson Trachu" userId="8b674c4b66ffeb50" providerId="LiveId" clId="{D87D2F8D-3644-4CB0-BE14-F3DCEF47BD7F}" dt="2023-10-08T18:23:58.202" v="696" actId="931"/>
          <ac:picMkLst>
            <pc:docMk/>
            <pc:sldMk cId="3251655903" sldId="317"/>
            <ac:picMk id="3" creationId="{9E2D8435-38D1-AF72-7964-D9C4528EF3EF}"/>
          </ac:picMkLst>
        </pc:picChg>
        <pc:picChg chg="add del mod">
          <ac:chgData name="Koson Trachu" userId="8b674c4b66ffeb50" providerId="LiveId" clId="{D87D2F8D-3644-4CB0-BE14-F3DCEF47BD7F}" dt="2023-10-08T18:54:29.970" v="1159" actId="478"/>
          <ac:picMkLst>
            <pc:docMk/>
            <pc:sldMk cId="3251655903" sldId="317"/>
            <ac:picMk id="6" creationId="{C3B597F3-89CD-CB8C-028E-7763965A03C2}"/>
          </ac:picMkLst>
        </pc:picChg>
        <pc:picChg chg="add mod">
          <ac:chgData name="Koson Trachu" userId="8b674c4b66ffeb50" providerId="LiveId" clId="{D87D2F8D-3644-4CB0-BE14-F3DCEF47BD7F}" dt="2023-10-08T18:54:56.358" v="1163" actId="1076"/>
          <ac:picMkLst>
            <pc:docMk/>
            <pc:sldMk cId="3251655903" sldId="317"/>
            <ac:picMk id="8" creationId="{A120C197-9F21-C33F-BEB3-FE5557AB5907}"/>
          </ac:picMkLst>
        </pc:picChg>
      </pc:sldChg>
      <pc:sldChg chg="addSp modSp new del ord">
        <pc:chgData name="Koson Trachu" userId="8b674c4b66ffeb50" providerId="LiveId" clId="{D87D2F8D-3644-4CB0-BE14-F3DCEF47BD7F}" dt="2023-10-08T18:27:10.437" v="758" actId="47"/>
        <pc:sldMkLst>
          <pc:docMk/>
          <pc:sldMk cId="3703299935" sldId="318"/>
        </pc:sldMkLst>
        <pc:picChg chg="add mod">
          <ac:chgData name="Koson Trachu" userId="8b674c4b66ffeb50" providerId="LiveId" clId="{D87D2F8D-3644-4CB0-BE14-F3DCEF47BD7F}" dt="2023-10-08T18:27:02.497" v="757" actId="931"/>
          <ac:picMkLst>
            <pc:docMk/>
            <pc:sldMk cId="3703299935" sldId="318"/>
            <ac:picMk id="3" creationId="{C0D878DD-A452-4A9F-9D08-D002A2CD6F24}"/>
          </ac:picMkLst>
        </pc:picChg>
      </pc:sldChg>
      <pc:sldChg chg="modSp add mod">
        <pc:chgData name="Koson Trachu" userId="8b674c4b66ffeb50" providerId="LiveId" clId="{D87D2F8D-3644-4CB0-BE14-F3DCEF47BD7F}" dt="2023-10-08T18:26:36.145" v="756" actId="403"/>
        <pc:sldMkLst>
          <pc:docMk/>
          <pc:sldMk cId="21126606" sldId="319"/>
        </pc:sldMkLst>
        <pc:spChg chg="mod">
          <ac:chgData name="Koson Trachu" userId="8b674c4b66ffeb50" providerId="LiveId" clId="{D87D2F8D-3644-4CB0-BE14-F3DCEF47BD7F}" dt="2023-10-08T18:26:36.145" v="756" actId="403"/>
          <ac:spMkLst>
            <pc:docMk/>
            <pc:sldMk cId="21126606" sldId="319"/>
            <ac:spMk id="2" creationId="{040D928D-CDB3-B8BF-1C93-77D1EB38EBF1}"/>
          </ac:spMkLst>
        </pc:spChg>
      </pc:sldChg>
      <pc:sldChg chg="addSp modSp new mod">
        <pc:chgData name="Koson Trachu" userId="8b674c4b66ffeb50" providerId="LiveId" clId="{D87D2F8D-3644-4CB0-BE14-F3DCEF47BD7F}" dt="2023-10-08T18:59:59.911" v="1219" actId="14100"/>
        <pc:sldMkLst>
          <pc:docMk/>
          <pc:sldMk cId="717492277" sldId="320"/>
        </pc:sldMkLst>
        <pc:spChg chg="add mod">
          <ac:chgData name="Koson Trachu" userId="8b674c4b66ffeb50" providerId="LiveId" clId="{D87D2F8D-3644-4CB0-BE14-F3DCEF47BD7F}" dt="2023-10-08T18:59:43.995" v="1215" actId="1076"/>
          <ac:spMkLst>
            <pc:docMk/>
            <pc:sldMk cId="717492277" sldId="320"/>
            <ac:spMk id="4" creationId="{F319D6F3-7DA6-CBB9-5F37-A6C939DB507C}"/>
          </ac:spMkLst>
        </pc:spChg>
        <pc:spChg chg="add mod">
          <ac:chgData name="Koson Trachu" userId="8b674c4b66ffeb50" providerId="LiveId" clId="{D87D2F8D-3644-4CB0-BE14-F3DCEF47BD7F}" dt="2023-10-08T18:59:59.911" v="1219" actId="14100"/>
          <ac:spMkLst>
            <pc:docMk/>
            <pc:sldMk cId="717492277" sldId="320"/>
            <ac:spMk id="5" creationId="{84046BB6-12F8-B57B-14A5-B6A4F6E8FF5E}"/>
          </ac:spMkLst>
        </pc:spChg>
        <pc:picChg chg="add mod">
          <ac:chgData name="Koson Trachu" userId="8b674c4b66ffeb50" providerId="LiveId" clId="{D87D2F8D-3644-4CB0-BE14-F3DCEF47BD7F}" dt="2023-10-08T18:59:30.160" v="1213" actId="931"/>
          <ac:picMkLst>
            <pc:docMk/>
            <pc:sldMk cId="717492277" sldId="320"/>
            <ac:picMk id="3" creationId="{64BA26DE-5F71-60CC-E0B7-32B2D2050B33}"/>
          </ac:picMkLst>
        </pc:picChg>
      </pc:sldChg>
      <pc:sldChg chg="addSp modSp new mod">
        <pc:chgData name="Koson Trachu" userId="8b674c4b66ffeb50" providerId="LiveId" clId="{D87D2F8D-3644-4CB0-BE14-F3DCEF47BD7F}" dt="2023-10-08T19:01:01.126" v="1230" actId="14100"/>
        <pc:sldMkLst>
          <pc:docMk/>
          <pc:sldMk cId="382370159" sldId="321"/>
        </pc:sldMkLst>
        <pc:spChg chg="add mod">
          <ac:chgData name="Koson Trachu" userId="8b674c4b66ffeb50" providerId="LiveId" clId="{D87D2F8D-3644-4CB0-BE14-F3DCEF47BD7F}" dt="2023-10-08T19:00:49.059" v="1225" actId="14100"/>
          <ac:spMkLst>
            <pc:docMk/>
            <pc:sldMk cId="382370159" sldId="321"/>
            <ac:spMk id="4" creationId="{AD2D6187-9766-19F4-8233-460D3C7A99C8}"/>
          </ac:spMkLst>
        </pc:spChg>
        <pc:spChg chg="add mod">
          <ac:chgData name="Koson Trachu" userId="8b674c4b66ffeb50" providerId="LiveId" clId="{D87D2F8D-3644-4CB0-BE14-F3DCEF47BD7F}" dt="2023-10-08T19:01:01.126" v="1230" actId="14100"/>
          <ac:spMkLst>
            <pc:docMk/>
            <pc:sldMk cId="382370159" sldId="321"/>
            <ac:spMk id="5" creationId="{AFFD5E43-AFBF-A099-9EF7-842B19FB0C4E}"/>
          </ac:spMkLst>
        </pc:spChg>
        <pc:picChg chg="add mod">
          <ac:chgData name="Koson Trachu" userId="8b674c4b66ffeb50" providerId="LiveId" clId="{D87D2F8D-3644-4CB0-BE14-F3DCEF47BD7F}" dt="2023-10-08T19:00:28.344" v="1220" actId="931"/>
          <ac:picMkLst>
            <pc:docMk/>
            <pc:sldMk cId="382370159" sldId="321"/>
            <ac:picMk id="3" creationId="{294E98EF-C5C4-A40B-27E0-67C41F2A4738}"/>
          </ac:picMkLst>
        </pc:picChg>
      </pc:sldChg>
      <pc:sldChg chg="addSp modSp new mod">
        <pc:chgData name="Koson Trachu" userId="8b674c4b66ffeb50" providerId="LiveId" clId="{D87D2F8D-3644-4CB0-BE14-F3DCEF47BD7F}" dt="2023-10-08T19:03:09.760" v="1253" actId="1582"/>
        <pc:sldMkLst>
          <pc:docMk/>
          <pc:sldMk cId="3348244962" sldId="322"/>
        </pc:sldMkLst>
        <pc:spChg chg="add mod">
          <ac:chgData name="Koson Trachu" userId="8b674c4b66ffeb50" providerId="LiveId" clId="{D87D2F8D-3644-4CB0-BE14-F3DCEF47BD7F}" dt="2023-10-08T19:02:29.797" v="1240" actId="208"/>
          <ac:spMkLst>
            <pc:docMk/>
            <pc:sldMk cId="3348244962" sldId="322"/>
            <ac:spMk id="4" creationId="{04272A47-7588-6AC9-FB08-B59C0DA1FD01}"/>
          </ac:spMkLst>
        </pc:spChg>
        <pc:spChg chg="add mod">
          <ac:chgData name="Koson Trachu" userId="8b674c4b66ffeb50" providerId="LiveId" clId="{D87D2F8D-3644-4CB0-BE14-F3DCEF47BD7F}" dt="2023-10-08T19:02:34.619" v="1241" actId="571"/>
          <ac:spMkLst>
            <pc:docMk/>
            <pc:sldMk cId="3348244962" sldId="322"/>
            <ac:spMk id="5" creationId="{0B77E320-FA9F-C8F4-F11E-25C89419F95B}"/>
          </ac:spMkLst>
        </pc:spChg>
        <pc:spChg chg="add mod">
          <ac:chgData name="Koson Trachu" userId="8b674c4b66ffeb50" providerId="LiveId" clId="{D87D2F8D-3644-4CB0-BE14-F3DCEF47BD7F}" dt="2023-10-08T19:02:38.616" v="1242" actId="571"/>
          <ac:spMkLst>
            <pc:docMk/>
            <pc:sldMk cId="3348244962" sldId="322"/>
            <ac:spMk id="6" creationId="{7EE32EC2-75F2-4F9D-85DC-D8A0C7EF624B}"/>
          </ac:spMkLst>
        </pc:spChg>
        <pc:spChg chg="add mod">
          <ac:chgData name="Koson Trachu" userId="8b674c4b66ffeb50" providerId="LiveId" clId="{D87D2F8D-3644-4CB0-BE14-F3DCEF47BD7F}" dt="2023-10-08T19:02:45.384" v="1244" actId="1076"/>
          <ac:spMkLst>
            <pc:docMk/>
            <pc:sldMk cId="3348244962" sldId="322"/>
            <ac:spMk id="7" creationId="{D4E66169-8A74-1115-1561-F5D8E7F88D53}"/>
          </ac:spMkLst>
        </pc:spChg>
        <pc:spChg chg="add mod">
          <ac:chgData name="Koson Trachu" userId="8b674c4b66ffeb50" providerId="LiveId" clId="{D87D2F8D-3644-4CB0-BE14-F3DCEF47BD7F}" dt="2023-10-08T19:03:09.760" v="1253" actId="1582"/>
          <ac:spMkLst>
            <pc:docMk/>
            <pc:sldMk cId="3348244962" sldId="322"/>
            <ac:spMk id="8" creationId="{B9806AF1-DC25-0520-EC66-DE27FC235835}"/>
          </ac:spMkLst>
        </pc:spChg>
        <pc:picChg chg="add mod">
          <ac:chgData name="Koson Trachu" userId="8b674c4b66ffeb50" providerId="LiveId" clId="{D87D2F8D-3644-4CB0-BE14-F3DCEF47BD7F}" dt="2023-10-08T19:01:55.604" v="1231" actId="931"/>
          <ac:picMkLst>
            <pc:docMk/>
            <pc:sldMk cId="3348244962" sldId="322"/>
            <ac:picMk id="3" creationId="{90DEE374-DC42-D33D-187E-B09D75900127}"/>
          </ac:picMkLst>
        </pc:picChg>
      </pc:sldChg>
      <pc:sldChg chg="addSp modSp new mod">
        <pc:chgData name="Koson Trachu" userId="8b674c4b66ffeb50" providerId="LiveId" clId="{D87D2F8D-3644-4CB0-BE14-F3DCEF47BD7F}" dt="2023-10-08T19:03:46.842" v="1258" actId="1076"/>
        <pc:sldMkLst>
          <pc:docMk/>
          <pc:sldMk cId="2213061288" sldId="323"/>
        </pc:sldMkLst>
        <pc:spChg chg="add mod">
          <ac:chgData name="Koson Trachu" userId="8b674c4b66ffeb50" providerId="LiveId" clId="{D87D2F8D-3644-4CB0-BE14-F3DCEF47BD7F}" dt="2023-10-08T19:03:46.842" v="1258" actId="1076"/>
          <ac:spMkLst>
            <pc:docMk/>
            <pc:sldMk cId="2213061288" sldId="323"/>
            <ac:spMk id="4" creationId="{5C4BDF63-2EBE-9759-53AC-F8DC6634EFB9}"/>
          </ac:spMkLst>
        </pc:spChg>
        <pc:picChg chg="add mod">
          <ac:chgData name="Koson Trachu" userId="8b674c4b66ffeb50" providerId="LiveId" clId="{D87D2F8D-3644-4CB0-BE14-F3DCEF47BD7F}" dt="2023-10-08T19:03:33.646" v="1254" actId="931"/>
          <ac:picMkLst>
            <pc:docMk/>
            <pc:sldMk cId="2213061288" sldId="323"/>
            <ac:picMk id="3" creationId="{D1B442BB-21A1-3310-7380-45EA565DDB65}"/>
          </ac:picMkLst>
        </pc:picChg>
      </pc:sldChg>
      <pc:sldChg chg="addSp modSp new mod">
        <pc:chgData name="Koson Trachu" userId="8b674c4b66ffeb50" providerId="LiveId" clId="{D87D2F8D-3644-4CB0-BE14-F3DCEF47BD7F}" dt="2023-10-08T19:05:07.953" v="1264" actId="14100"/>
        <pc:sldMkLst>
          <pc:docMk/>
          <pc:sldMk cId="1647800179" sldId="324"/>
        </pc:sldMkLst>
        <pc:spChg chg="add mod">
          <ac:chgData name="Koson Trachu" userId="8b674c4b66ffeb50" providerId="LiveId" clId="{D87D2F8D-3644-4CB0-BE14-F3DCEF47BD7F}" dt="2023-10-08T19:04:58.207" v="1261" actId="1076"/>
          <ac:spMkLst>
            <pc:docMk/>
            <pc:sldMk cId="1647800179" sldId="324"/>
            <ac:spMk id="4" creationId="{03C46D82-BF71-AD3A-A58E-4938BADE4D96}"/>
          </ac:spMkLst>
        </pc:spChg>
        <pc:spChg chg="add mod">
          <ac:chgData name="Koson Trachu" userId="8b674c4b66ffeb50" providerId="LiveId" clId="{D87D2F8D-3644-4CB0-BE14-F3DCEF47BD7F}" dt="2023-10-08T19:05:07.953" v="1264" actId="14100"/>
          <ac:spMkLst>
            <pc:docMk/>
            <pc:sldMk cId="1647800179" sldId="324"/>
            <ac:spMk id="5" creationId="{9F1C3DC6-9DC1-482E-A6F5-0A3A4EA17B35}"/>
          </ac:spMkLst>
        </pc:spChg>
        <pc:picChg chg="add mod">
          <ac:chgData name="Koson Trachu" userId="8b674c4b66ffeb50" providerId="LiveId" clId="{D87D2F8D-3644-4CB0-BE14-F3DCEF47BD7F}" dt="2023-10-08T19:04:43.145" v="1259" actId="931"/>
          <ac:picMkLst>
            <pc:docMk/>
            <pc:sldMk cId="1647800179" sldId="324"/>
            <ac:picMk id="3" creationId="{39D214E4-6CDE-6B54-D818-F28EF5E5BCEA}"/>
          </ac:picMkLst>
        </pc:picChg>
      </pc:sldChg>
      <pc:sldChg chg="addSp delSp modSp new mod">
        <pc:chgData name="Koson Trachu" userId="8b674c4b66ffeb50" providerId="LiveId" clId="{D87D2F8D-3644-4CB0-BE14-F3DCEF47BD7F}" dt="2023-10-08T19:10:19.110" v="1393" actId="14100"/>
        <pc:sldMkLst>
          <pc:docMk/>
          <pc:sldMk cId="4117156594" sldId="325"/>
        </pc:sldMkLst>
        <pc:spChg chg="add del">
          <ac:chgData name="Koson Trachu" userId="8b674c4b66ffeb50" providerId="LiveId" clId="{D87D2F8D-3644-4CB0-BE14-F3DCEF47BD7F}" dt="2023-10-08T19:06:14.920" v="1267" actId="11529"/>
          <ac:spMkLst>
            <pc:docMk/>
            <pc:sldMk cId="4117156594" sldId="325"/>
            <ac:spMk id="4" creationId="{D675DC0A-A7B8-75D8-DFA6-08ABFF052ACA}"/>
          </ac:spMkLst>
        </pc:spChg>
        <pc:spChg chg="add del">
          <ac:chgData name="Koson Trachu" userId="8b674c4b66ffeb50" providerId="LiveId" clId="{D87D2F8D-3644-4CB0-BE14-F3DCEF47BD7F}" dt="2023-10-08T19:06:23.580" v="1269" actId="11529"/>
          <ac:spMkLst>
            <pc:docMk/>
            <pc:sldMk cId="4117156594" sldId="325"/>
            <ac:spMk id="5" creationId="{9F4ADE3B-52DF-C3B0-5DBA-A3FA4A330B41}"/>
          </ac:spMkLst>
        </pc:spChg>
        <pc:spChg chg="add mod">
          <ac:chgData name="Koson Trachu" userId="8b674c4b66ffeb50" providerId="LiveId" clId="{D87D2F8D-3644-4CB0-BE14-F3DCEF47BD7F}" dt="2023-10-08T19:09:58.235" v="1389" actId="14861"/>
          <ac:spMkLst>
            <pc:docMk/>
            <pc:sldMk cId="4117156594" sldId="325"/>
            <ac:spMk id="6" creationId="{987453FE-D468-094B-E73F-F85B5E0F1B29}"/>
          </ac:spMkLst>
        </pc:spChg>
        <pc:spChg chg="add mod">
          <ac:chgData name="Koson Trachu" userId="8b674c4b66ffeb50" providerId="LiveId" clId="{D87D2F8D-3644-4CB0-BE14-F3DCEF47BD7F}" dt="2023-10-08T19:09:25.367" v="1385" actId="120"/>
          <ac:spMkLst>
            <pc:docMk/>
            <pc:sldMk cId="4117156594" sldId="325"/>
            <ac:spMk id="7" creationId="{DD0DA204-0929-6DA0-EEAB-6F46AECECD94}"/>
          </ac:spMkLst>
        </pc:spChg>
        <pc:spChg chg="add mod">
          <ac:chgData name="Koson Trachu" userId="8b674c4b66ffeb50" providerId="LiveId" clId="{D87D2F8D-3644-4CB0-BE14-F3DCEF47BD7F}" dt="2023-10-08T19:10:19.110" v="1393" actId="14100"/>
          <ac:spMkLst>
            <pc:docMk/>
            <pc:sldMk cId="4117156594" sldId="325"/>
            <ac:spMk id="15" creationId="{FFD322E5-8699-47AA-F5E7-2713228B55BA}"/>
          </ac:spMkLst>
        </pc:spChg>
        <pc:picChg chg="add del mod">
          <ac:chgData name="Koson Trachu" userId="8b674c4b66ffeb50" providerId="LiveId" clId="{D87D2F8D-3644-4CB0-BE14-F3DCEF47BD7F}" dt="2023-10-08T19:08:31.755" v="1372" actId="478"/>
          <ac:picMkLst>
            <pc:docMk/>
            <pc:sldMk cId="4117156594" sldId="325"/>
            <ac:picMk id="3" creationId="{A6767883-8893-4DF8-8E85-FAA7112986C6}"/>
          </ac:picMkLst>
        </pc:picChg>
        <pc:picChg chg="add del mod">
          <ac:chgData name="Koson Trachu" userId="8b674c4b66ffeb50" providerId="LiveId" clId="{D87D2F8D-3644-4CB0-BE14-F3DCEF47BD7F}" dt="2023-10-08T19:08:48.052" v="1374" actId="931"/>
          <ac:picMkLst>
            <pc:docMk/>
            <pc:sldMk cId="4117156594" sldId="325"/>
            <ac:picMk id="9" creationId="{EB75A27E-53D4-D064-4F97-3956AAA514A0}"/>
          </ac:picMkLst>
        </pc:picChg>
        <pc:picChg chg="add mod ord">
          <ac:chgData name="Koson Trachu" userId="8b674c4b66ffeb50" providerId="LiveId" clId="{D87D2F8D-3644-4CB0-BE14-F3DCEF47BD7F}" dt="2023-10-08T19:09:01.907" v="1376" actId="167"/>
          <ac:picMkLst>
            <pc:docMk/>
            <pc:sldMk cId="4117156594" sldId="325"/>
            <ac:picMk id="11" creationId="{6659D241-9568-F140-D8AC-F170BCB39B71}"/>
          </ac:picMkLst>
        </pc:picChg>
        <pc:cxnChg chg="add mod">
          <ac:chgData name="Koson Trachu" userId="8b674c4b66ffeb50" providerId="LiveId" clId="{D87D2F8D-3644-4CB0-BE14-F3DCEF47BD7F}" dt="2023-10-08T19:09:36.922" v="1386" actId="108"/>
          <ac:cxnSpMkLst>
            <pc:docMk/>
            <pc:sldMk cId="4117156594" sldId="325"/>
            <ac:cxnSpMk id="13" creationId="{41EED25D-8903-9568-38D4-B6344691595A}"/>
          </ac:cxnSpMkLst>
        </pc:cxnChg>
      </pc:sldChg>
      <pc:sldChg chg="addSp modSp new mod">
        <pc:chgData name="Koson Trachu" userId="8b674c4b66ffeb50" providerId="LiveId" clId="{D87D2F8D-3644-4CB0-BE14-F3DCEF47BD7F}" dt="2023-10-08T19:11:48.078" v="1409" actId="14100"/>
        <pc:sldMkLst>
          <pc:docMk/>
          <pc:sldMk cId="2609393720" sldId="326"/>
        </pc:sldMkLst>
        <pc:spChg chg="add mod">
          <ac:chgData name="Koson Trachu" userId="8b674c4b66ffeb50" providerId="LiveId" clId="{D87D2F8D-3644-4CB0-BE14-F3DCEF47BD7F}" dt="2023-10-08T19:11:05.570" v="1396" actId="1076"/>
          <ac:spMkLst>
            <pc:docMk/>
            <pc:sldMk cId="2609393720" sldId="326"/>
            <ac:spMk id="4" creationId="{131EC84A-940F-FBF9-4301-D9D62AFE6C06}"/>
          </ac:spMkLst>
        </pc:spChg>
        <pc:spChg chg="add mod">
          <ac:chgData name="Koson Trachu" userId="8b674c4b66ffeb50" providerId="LiveId" clId="{D87D2F8D-3644-4CB0-BE14-F3DCEF47BD7F}" dt="2023-10-08T19:11:15.478" v="1400" actId="14100"/>
          <ac:spMkLst>
            <pc:docMk/>
            <pc:sldMk cId="2609393720" sldId="326"/>
            <ac:spMk id="5" creationId="{C0202589-2130-EBC1-32E9-8DB72E914487}"/>
          </ac:spMkLst>
        </pc:spChg>
        <pc:spChg chg="add mod">
          <ac:chgData name="Koson Trachu" userId="8b674c4b66ffeb50" providerId="LiveId" clId="{D87D2F8D-3644-4CB0-BE14-F3DCEF47BD7F}" dt="2023-10-08T19:11:48.078" v="1409" actId="14100"/>
          <ac:spMkLst>
            <pc:docMk/>
            <pc:sldMk cId="2609393720" sldId="326"/>
            <ac:spMk id="8" creationId="{25D0B4C3-A94C-B698-5FD6-008B188292E0}"/>
          </ac:spMkLst>
        </pc:spChg>
        <pc:picChg chg="add mod">
          <ac:chgData name="Koson Trachu" userId="8b674c4b66ffeb50" providerId="LiveId" clId="{D87D2F8D-3644-4CB0-BE14-F3DCEF47BD7F}" dt="2023-10-08T19:10:52.662" v="1394" actId="931"/>
          <ac:picMkLst>
            <pc:docMk/>
            <pc:sldMk cId="2609393720" sldId="326"/>
            <ac:picMk id="3" creationId="{30825914-CC5B-8C1E-A5A0-9C720C887BF3}"/>
          </ac:picMkLst>
        </pc:picChg>
        <pc:cxnChg chg="add mod">
          <ac:chgData name="Koson Trachu" userId="8b674c4b66ffeb50" providerId="LiveId" clId="{D87D2F8D-3644-4CB0-BE14-F3DCEF47BD7F}" dt="2023-10-08T19:11:27.419" v="1402" actId="108"/>
          <ac:cxnSpMkLst>
            <pc:docMk/>
            <pc:sldMk cId="2609393720" sldId="326"/>
            <ac:cxnSpMk id="7" creationId="{249EECFC-EECC-A60E-F724-CD2C7D10D786}"/>
          </ac:cxnSpMkLst>
        </pc:cxnChg>
      </pc:sldChg>
      <pc:sldChg chg="addSp modSp new mod">
        <pc:chgData name="Koson Trachu" userId="8b674c4b66ffeb50" providerId="LiveId" clId="{D87D2F8D-3644-4CB0-BE14-F3DCEF47BD7F}" dt="2023-10-08T19:12:41.986" v="1412" actId="1076"/>
        <pc:sldMkLst>
          <pc:docMk/>
          <pc:sldMk cId="3469889053" sldId="327"/>
        </pc:sldMkLst>
        <pc:spChg chg="add mod">
          <ac:chgData name="Koson Trachu" userId="8b674c4b66ffeb50" providerId="LiveId" clId="{D87D2F8D-3644-4CB0-BE14-F3DCEF47BD7F}" dt="2023-10-08T19:12:41.986" v="1412" actId="1076"/>
          <ac:spMkLst>
            <pc:docMk/>
            <pc:sldMk cId="3469889053" sldId="327"/>
            <ac:spMk id="4" creationId="{A660816D-35D3-0B54-0D8C-BAA836ADFC20}"/>
          </ac:spMkLst>
        </pc:spChg>
        <pc:picChg chg="add mod">
          <ac:chgData name="Koson Trachu" userId="8b674c4b66ffeb50" providerId="LiveId" clId="{D87D2F8D-3644-4CB0-BE14-F3DCEF47BD7F}" dt="2023-10-08T19:12:29.401" v="1410" actId="931"/>
          <ac:picMkLst>
            <pc:docMk/>
            <pc:sldMk cId="3469889053" sldId="327"/>
            <ac:picMk id="3" creationId="{153B98B4-1759-5B5D-4D21-D0B2BE4CD724}"/>
          </ac:picMkLst>
        </pc:picChg>
      </pc:sldChg>
      <pc:sldChg chg="new">
        <pc:chgData name="Koson Trachu" userId="8b674c4b66ffeb50" providerId="LiveId" clId="{D87D2F8D-3644-4CB0-BE14-F3DCEF47BD7F}" dt="2023-10-08T18:59:05.310" v="1203" actId="680"/>
        <pc:sldMkLst>
          <pc:docMk/>
          <pc:sldMk cId="863785334" sldId="328"/>
        </pc:sldMkLst>
      </pc:sldChg>
      <pc:sldChg chg="new">
        <pc:chgData name="Koson Trachu" userId="8b674c4b66ffeb50" providerId="LiveId" clId="{D87D2F8D-3644-4CB0-BE14-F3DCEF47BD7F}" dt="2023-10-08T18:59:05.485" v="1204" actId="680"/>
        <pc:sldMkLst>
          <pc:docMk/>
          <pc:sldMk cId="49842030" sldId="329"/>
        </pc:sldMkLst>
      </pc:sldChg>
      <pc:sldChg chg="new">
        <pc:chgData name="Koson Trachu" userId="8b674c4b66ffeb50" providerId="LiveId" clId="{D87D2F8D-3644-4CB0-BE14-F3DCEF47BD7F}" dt="2023-10-08T18:59:05.665" v="1205" actId="680"/>
        <pc:sldMkLst>
          <pc:docMk/>
          <pc:sldMk cId="3937939018" sldId="330"/>
        </pc:sldMkLst>
      </pc:sldChg>
      <pc:sldChg chg="new">
        <pc:chgData name="Koson Trachu" userId="8b674c4b66ffeb50" providerId="LiveId" clId="{D87D2F8D-3644-4CB0-BE14-F3DCEF47BD7F}" dt="2023-10-08T18:59:05.850" v="1206" actId="680"/>
        <pc:sldMkLst>
          <pc:docMk/>
          <pc:sldMk cId="1943656990" sldId="331"/>
        </pc:sldMkLst>
      </pc:sldChg>
      <pc:sldChg chg="new">
        <pc:chgData name="Koson Trachu" userId="8b674c4b66ffeb50" providerId="LiveId" clId="{D87D2F8D-3644-4CB0-BE14-F3DCEF47BD7F}" dt="2023-10-08T18:59:06.025" v="1207" actId="680"/>
        <pc:sldMkLst>
          <pc:docMk/>
          <pc:sldMk cId="896692725" sldId="332"/>
        </pc:sldMkLst>
      </pc:sldChg>
      <pc:sldChg chg="new">
        <pc:chgData name="Koson Trachu" userId="8b674c4b66ffeb50" providerId="LiveId" clId="{D87D2F8D-3644-4CB0-BE14-F3DCEF47BD7F}" dt="2023-10-08T18:59:06.188" v="1208" actId="680"/>
        <pc:sldMkLst>
          <pc:docMk/>
          <pc:sldMk cId="2586254390" sldId="333"/>
        </pc:sldMkLst>
      </pc:sldChg>
      <pc:sldChg chg="new">
        <pc:chgData name="Koson Trachu" userId="8b674c4b66ffeb50" providerId="LiveId" clId="{D87D2F8D-3644-4CB0-BE14-F3DCEF47BD7F}" dt="2023-10-08T18:59:06.364" v="1209" actId="680"/>
        <pc:sldMkLst>
          <pc:docMk/>
          <pc:sldMk cId="2897699793" sldId="334"/>
        </pc:sldMkLst>
      </pc:sldChg>
      <pc:sldChg chg="new">
        <pc:chgData name="Koson Trachu" userId="8b674c4b66ffeb50" providerId="LiveId" clId="{D87D2F8D-3644-4CB0-BE14-F3DCEF47BD7F}" dt="2023-10-08T18:59:06.555" v="1210" actId="680"/>
        <pc:sldMkLst>
          <pc:docMk/>
          <pc:sldMk cId="2743242268" sldId="335"/>
        </pc:sldMkLst>
      </pc:sldChg>
      <pc:sldChg chg="new">
        <pc:chgData name="Koson Trachu" userId="8b674c4b66ffeb50" providerId="LiveId" clId="{D87D2F8D-3644-4CB0-BE14-F3DCEF47BD7F}" dt="2023-10-08T18:59:06.719" v="1211" actId="680"/>
        <pc:sldMkLst>
          <pc:docMk/>
          <pc:sldMk cId="3853780437" sldId="336"/>
        </pc:sldMkLst>
      </pc:sldChg>
      <pc:sldChg chg="new">
        <pc:chgData name="Koson Trachu" userId="8b674c4b66ffeb50" providerId="LiveId" clId="{D87D2F8D-3644-4CB0-BE14-F3DCEF47BD7F}" dt="2023-10-08T18:59:06.925" v="1212" actId="680"/>
        <pc:sldMkLst>
          <pc:docMk/>
          <pc:sldMk cId="489734286" sldId="33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FE2A868-8CB7-7C3C-6FA3-7E4E315F6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79EACD8C-EB0E-EE0E-1E42-FCB271436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CEF23E2-095E-1780-1197-2C572241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CBC25E0-1787-C358-CA36-929723D0D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0E24271-BA83-0F68-D81B-9BA96D72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41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561F51C-4CEC-6A25-116C-4F8F4262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D520A296-3076-9FC5-F87D-9027B3BB3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F4005AF-067F-D4DC-168B-7F5AC107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6D46B5E-6047-122B-AF20-60099B8C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6A422FF-CD15-6BD5-DBBA-E397FFCA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302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F7B5DAD2-11F9-75D6-2BD4-471FD30659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D95639AD-3FB4-28E3-5C6A-007DDCBC7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C98058F-E62F-EF10-1B4E-C0B6B18DA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9676269-76FC-A751-5014-B0D19CD0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2C73425-D364-F427-6070-CFA3E1C1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750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1BDC5ED-3283-B32D-9D36-7DF3A8C8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FD881F1-C813-6A99-2E48-12D77B379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89AF471-72B3-04B8-374F-C274AA36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8B4A6DB-A40A-C806-F1E5-639A547F5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EFC28CF-57E3-7449-1077-1D8F1FBE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009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07B7461-EFA9-A3A0-78B5-EDF676CC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22DF385-7E74-E66A-3D9A-85E313D7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3489975-44B4-B8BE-2219-C49A0E2D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F880EC6-86C5-895B-2A2E-D47C49BC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8A815A3-0543-0D5C-3BE4-64FEE6F9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539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DB1E2E9-8744-9D0B-5CBD-E9686523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25E70D4-103D-E2E8-873D-359420DE2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0A2D5F09-BC89-56B2-F93E-60B100F80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972DC071-41AD-A113-C741-C3E53698C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00F9D81-F540-8866-CA4D-57E1A5ED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DE64E7A-646B-3C8B-E347-2088D028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867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EB391A-6373-6EFF-E27A-235DEB8D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99325B8-1792-D7F9-9ECC-291D67267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3372E11-A691-0E9B-71C4-44D35F25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26A9FC42-1721-BD72-E80D-F939B51AF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A6BCD19A-18AB-95E2-6A80-EB5B10FAE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F87ACB20-D3FA-CBB3-5C03-EE2AAB7B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83AA80B4-1469-AD88-D068-3E88FFA55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428613BE-BF06-0D47-E4BA-29ED9152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829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9421191-CE93-DA5F-ED14-F42FF6B4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6CE2D7AB-0344-57BA-9358-B5DD4581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A69D7AC-EA9C-F849-06DF-4B1F3822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391EC42B-5897-28E3-5731-9FE9B46A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6027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352C6782-783E-B404-7787-2ED592AB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5101F1FB-FF26-AA5E-2DF3-DB8DB32E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FE28EC7-3224-0FFD-B8F6-474715C7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488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1093DB5-77B6-BAE8-BB30-849A1DA8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30F5B25-352C-4C41-9C4B-004E8570F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49AD57D0-7564-2FCF-101E-D9DEAB28C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7DFEAE0-D784-AA0F-4528-FEC65727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45E6615B-F6A5-BB3C-4847-3A3ACC8DB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2328CD2A-C21A-0E1F-766B-725EF9E4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6655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95A0F1C-2214-64AC-AEF5-C28653B5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E76E6E66-165A-C3E3-B20E-04DF5822B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984B687-31B7-6B3B-F26C-A1C359D3D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045CFFA-0105-00C9-EFD3-311C8D3D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D7E7598-1939-50E4-6787-7D3A54CB3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857DAAD-ACD7-DAC4-293F-F0B07276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341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03A2BD92-2ED3-97ED-D6CD-DF119138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2174FDCC-3B9B-426B-739D-5171F676C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4E59C652-BCBE-4056-41ED-640081E0C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95C75-2C33-488F-9376-2EF1EFC4CD53}" type="datetimeFigureOut">
              <a:rPr lang="th-TH" smtClean="0"/>
              <a:t>09/10/66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B294F9A-5DA0-72A3-706E-7D1D67B7B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FAF1AF2-2F3C-0016-32A1-BD19A340A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E1F24-3C09-4B10-A862-1528EA376A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683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7" Type="http://schemas.openxmlformats.org/officeDocument/2006/relationships/image" Target="../media/image37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mp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DE03FA6-2ABC-ECA3-7B74-99C7B2CCA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6600" dirty="0"/>
              <a:t>Blynk</a:t>
            </a:r>
            <a:endParaRPr lang="th-TH" sz="16600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B548B8AA-709E-44CD-3D84-8CD1895AA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4069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1D454D8-1186-D8EB-D6DD-5FA4473C5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3" y="0"/>
            <a:ext cx="9949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26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ระบบปฏิบัติก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16488F6-ABBD-9410-CDC4-D3E1FE927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01" y="0"/>
            <a:ext cx="9900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1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3DB61EC-BAE6-60FF-9515-C8800E052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80" y="0"/>
            <a:ext cx="9957439" cy="6858000"/>
          </a:xfrm>
          <a:prstGeom prst="rect">
            <a:avLst/>
          </a:prstGeom>
        </p:spPr>
      </p:pic>
      <p:pic>
        <p:nvPicPr>
          <p:cNvPr id="5" name="รูปภาพ 4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6335BDA-2593-C4C2-0D23-B8CB7B5F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67" y="0"/>
            <a:ext cx="9904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9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ไอคอน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CEC4319-00C0-A0E2-B6E2-4909701AB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26" y="0"/>
            <a:ext cx="9964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5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ระบบปฏิบัติการ, ออกแบ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16ABA22-D06B-18C3-3877-85D9EE7A3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76" y="0"/>
            <a:ext cx="9919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9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ระบบปฏิบัติการ, ซอฟต์แว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604A01C-CB4B-4F26-49A7-F720B0A46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2" y="0"/>
            <a:ext cx="10622355" cy="6858000"/>
          </a:xfrm>
          <a:prstGeom prst="rect">
            <a:avLst/>
          </a:prstGeom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DDC9913F-4E6B-707A-EAEF-BF6213C16877}"/>
              </a:ext>
            </a:extLst>
          </p:cNvPr>
          <p:cNvSpPr/>
          <p:nvPr/>
        </p:nvSpPr>
        <p:spPr>
          <a:xfrm>
            <a:off x="228600" y="2217719"/>
            <a:ext cx="704850" cy="5524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id="{8CC2D9A3-3EB0-11FF-9D1C-E4EA71D2BDD8}"/>
              </a:ext>
            </a:extLst>
          </p:cNvPr>
          <p:cNvSpPr/>
          <p:nvPr/>
        </p:nvSpPr>
        <p:spPr>
          <a:xfrm>
            <a:off x="295275" y="3636944"/>
            <a:ext cx="704850" cy="5524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2421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ไอคอน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2B49BE-7E0F-BF84-1E2B-4AB22A85A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7" y="0"/>
            <a:ext cx="10652145" cy="6858000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F2DCEB30-BEAC-EDF8-BB5D-9A0612D95A3F}"/>
              </a:ext>
            </a:extLst>
          </p:cNvPr>
          <p:cNvSpPr/>
          <p:nvPr/>
        </p:nvSpPr>
        <p:spPr>
          <a:xfrm>
            <a:off x="857250" y="1914525"/>
            <a:ext cx="5391150" cy="2771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853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ระบบปฏิบัติก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D10B70E-97B1-7FF3-3C0B-0F91E0E46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8" y="0"/>
            <a:ext cx="10657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56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ระบบปฏิบัติก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638B62D-B4AB-192A-74ED-013E3B94F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73" y="0"/>
            <a:ext cx="10640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25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87226FD-75B3-18A7-891D-0E475BA78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1" y="0"/>
            <a:ext cx="11374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3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ภาพหน้าจอ, ข้อความ, ใบหน้าของมนุษย์, เสื้อผ้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22D2119-B0D1-F551-2B28-C5F6F31AD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198"/>
            <a:ext cx="12192000" cy="4989776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983C2E4-F056-24C1-035B-86C9A2FFD708}"/>
              </a:ext>
            </a:extLst>
          </p:cNvPr>
          <p:cNvSpPr txBox="1"/>
          <p:nvPr/>
        </p:nvSpPr>
        <p:spPr>
          <a:xfrm>
            <a:off x="537028" y="54393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400" dirty="0"/>
              <a:t>https://blynk.io/</a:t>
            </a:r>
          </a:p>
        </p:txBody>
      </p:sp>
      <p:sp>
        <p:nvSpPr>
          <p:cNvPr id="6" name="ลูกศร: ลง 5">
            <a:extLst>
              <a:ext uri="{FF2B5EF4-FFF2-40B4-BE49-F238E27FC236}">
                <a16:creationId xmlns:a16="http://schemas.microsoft.com/office/drawing/2014/main" id="{D830F8C3-EB6F-362B-2EC8-AE0466743840}"/>
              </a:ext>
            </a:extLst>
          </p:cNvPr>
          <p:cNvSpPr/>
          <p:nvPr/>
        </p:nvSpPr>
        <p:spPr>
          <a:xfrm>
            <a:off x="1814286" y="4978400"/>
            <a:ext cx="522514" cy="682171"/>
          </a:xfrm>
          <a:prstGeom prst="downArrow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08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16F7477-9DC2-73D8-9081-CD8164E03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2" y="0"/>
            <a:ext cx="10911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0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จำนว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85BBE8A-1487-F8FC-2053-AF8DC0CC2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"/>
          <a:stretch/>
        </p:blipFill>
        <p:spPr>
          <a:xfrm>
            <a:off x="756447" y="77638"/>
            <a:ext cx="10679106" cy="67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87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จำนวน, ซอฟต์แว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186E9D4-2440-D7C3-21B3-7FD0FB899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22"/>
            <a:ext cx="12192000" cy="66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จำนวน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FBC955E-2F2F-BCE6-CF88-58FDB5144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79"/>
            <a:ext cx="12192000" cy="651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5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จำนวน, ซอฟต์แว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0CAAF3F-9625-5E97-12AD-6884B27F1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39"/>
            <a:ext cx="12192000" cy="67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70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3906177-A049-D288-8D99-18C0EB564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7" y="0"/>
            <a:ext cx="11796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80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ระบบปฏิบัติการ, ซอฟต์แว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8016930-309E-9B8C-C07E-8652E51D5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4" y="0"/>
            <a:ext cx="11837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00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ซอฟต์แวร์, ไอคอนคอมพิวเตอร์, จำนว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3AD92E6-A046-A993-9671-A507BA13C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556"/>
            <a:ext cx="12192000" cy="60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31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B0CE503-9983-C192-FC43-3EB5B18B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endParaRPr lang="th-TH" dirty="0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038D8D94-BED4-6720-8CFD-B41948863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70879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ออกแบ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E5B6AC6-6665-9512-046C-DB4978FC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43"/>
            <a:ext cx="12192000" cy="6523714"/>
          </a:xfrm>
          <a:prstGeom prst="rect">
            <a:avLst/>
          </a:prstGeom>
        </p:spPr>
      </p:pic>
      <p:sp>
        <p:nvSpPr>
          <p:cNvPr id="4" name="ลูกศร: ซ้าย 3">
            <a:extLst>
              <a:ext uri="{FF2B5EF4-FFF2-40B4-BE49-F238E27FC236}">
                <a16:creationId xmlns:a16="http://schemas.microsoft.com/office/drawing/2014/main" id="{23865693-1823-730D-70CD-00F094934332}"/>
              </a:ext>
            </a:extLst>
          </p:cNvPr>
          <p:cNvSpPr/>
          <p:nvPr/>
        </p:nvSpPr>
        <p:spPr>
          <a:xfrm>
            <a:off x="1990725" y="2276475"/>
            <a:ext cx="1562100" cy="533400"/>
          </a:xfrm>
          <a:prstGeom prst="lef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327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ตัวอักษร, ออกแบ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0683CB3-FB4D-DE6E-487F-84FC37A34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286" y="175758"/>
            <a:ext cx="4677428" cy="6506483"/>
          </a:xfrm>
          <a:prstGeom prst="rect">
            <a:avLst/>
          </a:prstGeom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F473F364-DB84-AF62-4C49-9A2BE420AF17}"/>
              </a:ext>
            </a:extLst>
          </p:cNvPr>
          <p:cNvSpPr/>
          <p:nvPr/>
        </p:nvSpPr>
        <p:spPr>
          <a:xfrm>
            <a:off x="3307343" y="3265714"/>
            <a:ext cx="899885" cy="522515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0517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ไอคอน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4B79C5A-221E-589F-AB47-24451C3AB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580"/>
            <a:ext cx="12192000" cy="6166840"/>
          </a:xfrm>
          <a:prstGeom prst="rect">
            <a:avLst/>
          </a:prstGeom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191B3440-24CC-EBDA-07E2-D3141C5656AB}"/>
              </a:ext>
            </a:extLst>
          </p:cNvPr>
          <p:cNvSpPr/>
          <p:nvPr/>
        </p:nvSpPr>
        <p:spPr>
          <a:xfrm>
            <a:off x="2543175" y="4143375"/>
            <a:ext cx="714375" cy="5143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5054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ตัวอักษร, เอกส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0FA75E9-181B-204C-BC0A-A805BF127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40" y="0"/>
            <a:ext cx="9936919" cy="6858000"/>
          </a:xfrm>
          <a:prstGeom prst="rect">
            <a:avLst/>
          </a:prstGeom>
        </p:spPr>
      </p:pic>
      <p:pic>
        <p:nvPicPr>
          <p:cNvPr id="5" name="รูปภาพ 4" descr="รูปภาพประกอบด้วย ข้อความ, ภาพหน้าจอ, ตัวอักษร, เว็บไซต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86CCE9B-F5FC-84A8-FC8C-DA849D413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26" y="0"/>
            <a:ext cx="10248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42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9C957CD-E290-9C00-C102-BAE02231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Install Arduino IDE</a:t>
            </a:r>
            <a:endParaRPr lang="th-TH" dirty="0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8A5996-32D0-72EF-48D0-20B0E52B1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https://www.arduino.cc/en/software/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55106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อิเล็กทรอนิกส์, ภาพหน้าจอ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CDA2B96-3CAA-54DF-0B94-B64EBD00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1" y="61687"/>
            <a:ext cx="3865419" cy="298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รูปภาพ 4" descr="รูปภาพประกอบด้วย ข้อความ, อิเล็กทรอนิกส์, ภาพหน้าจอ, ซอฟต์แว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A7A5F74-A47E-A6E9-AFC2-CAD7A11C7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3939599" cy="3050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รูปภาพ 6" descr="รูปภาพประกอบด้วย ข้อความ, อิเล็กทรอนิกส์, ภาพหน้าจอ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26B2A4-330E-C3EC-423A-0C65CFA1E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70" y="0"/>
            <a:ext cx="3865419" cy="3017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รูปภาพ 8" descr="รูปภาพประกอบด้วย ข้อความ, อิเล็กทรอนิกส์, ภาพหน้าจอ, ซอฟต์แว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A571CDC-8696-BDC3-778B-40EF23403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1" y="3050013"/>
            <a:ext cx="3939599" cy="3043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รูปภาพ 10" descr="รูปภาพประกอบด้วย ข้อความ, ภาพหน้าจอ, แสดง, ซอฟต์แว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0F03F81-8EBE-1829-9A89-9CF72BB56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1" y="3100097"/>
            <a:ext cx="3847668" cy="2997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รูปภาพ 12" descr="รูปภาพประกอบด้วย ข้อความ, ภาพหน้าจอ, ซอฟต์แวร์, ไอคอน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BA3FACC-4BD1-8215-0495-658F55AFB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2" y="3347327"/>
            <a:ext cx="3858914" cy="3017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355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ข้อความ, ภาพหน้าจอ, ซอฟต์แวร์, ไอคอน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4EB7BEB-871F-9E14-C8C9-B92E6E155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" y="32863"/>
            <a:ext cx="12079386" cy="6792273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54561222-87E6-6F3C-BE8A-EC739397937F}"/>
              </a:ext>
            </a:extLst>
          </p:cNvPr>
          <p:cNvSpPr/>
          <p:nvPr/>
        </p:nvSpPr>
        <p:spPr>
          <a:xfrm>
            <a:off x="5527284" y="3034010"/>
            <a:ext cx="168988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OK</a:t>
            </a:r>
            <a:endParaRPr lang="th-TH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1" name="รูปภาพ 10" descr="ผึ้งการ์ตูนสุขสันต์">
            <a:extLst>
              <a:ext uri="{FF2B5EF4-FFF2-40B4-BE49-F238E27FC236}">
                <a16:creationId xmlns:a16="http://schemas.microsoft.com/office/drawing/2014/main" id="{08B859C3-E2D4-97AE-B332-700A3E831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357">
            <a:off x="9028050" y="3341634"/>
            <a:ext cx="2468625" cy="27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3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9C957CD-E290-9C00-C102-BAE02231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Blynk library</a:t>
            </a:r>
            <a:endParaRPr lang="th-TH" dirty="0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8A5996-32D0-72EF-48D0-20B0E52B1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https://docs.blynk.io/en/blynk-library-firmware-api/installation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11481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ตัวอักษร, จำนว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BFF7548-5FD8-F68A-9940-D4510DAAA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51" y="447259"/>
            <a:ext cx="9659698" cy="5963482"/>
          </a:xfrm>
          <a:prstGeom prst="rect">
            <a:avLst/>
          </a:prstGeom>
        </p:spPr>
      </p:pic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9E7054EA-F305-DAAE-0986-9FF3957276A1}"/>
              </a:ext>
            </a:extLst>
          </p:cNvPr>
          <p:cNvSpPr/>
          <p:nvPr/>
        </p:nvSpPr>
        <p:spPr>
          <a:xfrm>
            <a:off x="1038225" y="3579794"/>
            <a:ext cx="704850" cy="5524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ข้อความ, ภาพหน้าจอ, ตัวอักษร, ออกแบ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49CB292-6D63-BBA0-EA84-90EE6EB5A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3429000"/>
            <a:ext cx="4058245" cy="3215797"/>
          </a:xfrm>
          <a:prstGeom prst="rect">
            <a:avLst/>
          </a:prstGeom>
          <a:ln w="1905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ลูกศร: ขวา 10">
            <a:extLst>
              <a:ext uri="{FF2B5EF4-FFF2-40B4-BE49-F238E27FC236}">
                <a16:creationId xmlns:a16="http://schemas.microsoft.com/office/drawing/2014/main" id="{00271408-4E73-3692-031A-1ADF7FC35ABC}"/>
              </a:ext>
            </a:extLst>
          </p:cNvPr>
          <p:cNvSpPr/>
          <p:nvPr/>
        </p:nvSpPr>
        <p:spPr>
          <a:xfrm rot="1666158">
            <a:off x="5240158" y="4208963"/>
            <a:ext cx="2398803" cy="552450"/>
          </a:xfrm>
          <a:custGeom>
            <a:avLst/>
            <a:gdLst>
              <a:gd name="connsiteX0" fmla="*/ 0 w 2398803"/>
              <a:gd name="connsiteY0" fmla="*/ 214312 h 552450"/>
              <a:gd name="connsiteX1" fmla="*/ 479540 w 2398803"/>
              <a:gd name="connsiteY1" fmla="*/ 214312 h 552450"/>
              <a:gd name="connsiteX2" fmla="*/ 1046270 w 2398803"/>
              <a:gd name="connsiteY2" fmla="*/ 214312 h 552450"/>
              <a:gd name="connsiteX3" fmla="*/ 1634797 w 2398803"/>
              <a:gd name="connsiteY3" fmla="*/ 214312 h 552450"/>
              <a:gd name="connsiteX4" fmla="*/ 2179729 w 2398803"/>
              <a:gd name="connsiteY4" fmla="*/ 214312 h 552450"/>
              <a:gd name="connsiteX5" fmla="*/ 2179729 w 2398803"/>
              <a:gd name="connsiteY5" fmla="*/ 0 h 552450"/>
              <a:gd name="connsiteX6" fmla="*/ 2398803 w 2398803"/>
              <a:gd name="connsiteY6" fmla="*/ 276225 h 552450"/>
              <a:gd name="connsiteX7" fmla="*/ 2179729 w 2398803"/>
              <a:gd name="connsiteY7" fmla="*/ 552450 h 552450"/>
              <a:gd name="connsiteX8" fmla="*/ 2179729 w 2398803"/>
              <a:gd name="connsiteY8" fmla="*/ 338138 h 552450"/>
              <a:gd name="connsiteX9" fmla="*/ 1700189 w 2398803"/>
              <a:gd name="connsiteY9" fmla="*/ 338138 h 552450"/>
              <a:gd name="connsiteX10" fmla="*/ 1133459 w 2398803"/>
              <a:gd name="connsiteY10" fmla="*/ 338138 h 552450"/>
              <a:gd name="connsiteX11" fmla="*/ 544932 w 2398803"/>
              <a:gd name="connsiteY11" fmla="*/ 338138 h 552450"/>
              <a:gd name="connsiteX12" fmla="*/ 0 w 2398803"/>
              <a:gd name="connsiteY12" fmla="*/ 338138 h 552450"/>
              <a:gd name="connsiteX13" fmla="*/ 0 w 2398803"/>
              <a:gd name="connsiteY13" fmla="*/ 214312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98803" h="552450" fill="none" extrusionOk="0">
                <a:moveTo>
                  <a:pt x="0" y="214312"/>
                </a:moveTo>
                <a:cubicBezTo>
                  <a:pt x="234318" y="196923"/>
                  <a:pt x="293749" y="258823"/>
                  <a:pt x="479540" y="214312"/>
                </a:cubicBezTo>
                <a:cubicBezTo>
                  <a:pt x="665331" y="169801"/>
                  <a:pt x="839957" y="235920"/>
                  <a:pt x="1046270" y="214312"/>
                </a:cubicBezTo>
                <a:cubicBezTo>
                  <a:pt x="1252583" y="192704"/>
                  <a:pt x="1479389" y="251325"/>
                  <a:pt x="1634797" y="214312"/>
                </a:cubicBezTo>
                <a:cubicBezTo>
                  <a:pt x="1790205" y="177299"/>
                  <a:pt x="2024840" y="254193"/>
                  <a:pt x="2179729" y="214312"/>
                </a:cubicBezTo>
                <a:cubicBezTo>
                  <a:pt x="2162898" y="130819"/>
                  <a:pt x="2201163" y="95490"/>
                  <a:pt x="2179729" y="0"/>
                </a:cubicBezTo>
                <a:cubicBezTo>
                  <a:pt x="2284534" y="91734"/>
                  <a:pt x="2295187" y="198846"/>
                  <a:pt x="2398803" y="276225"/>
                </a:cubicBezTo>
                <a:cubicBezTo>
                  <a:pt x="2360106" y="378647"/>
                  <a:pt x="2213819" y="445159"/>
                  <a:pt x="2179729" y="552450"/>
                </a:cubicBezTo>
                <a:cubicBezTo>
                  <a:pt x="2165051" y="455339"/>
                  <a:pt x="2203778" y="423860"/>
                  <a:pt x="2179729" y="338138"/>
                </a:cubicBezTo>
                <a:cubicBezTo>
                  <a:pt x="2045483" y="386657"/>
                  <a:pt x="1865302" y="335542"/>
                  <a:pt x="1700189" y="338138"/>
                </a:cubicBezTo>
                <a:cubicBezTo>
                  <a:pt x="1535076" y="340734"/>
                  <a:pt x="1339659" y="289242"/>
                  <a:pt x="1133459" y="338138"/>
                </a:cubicBezTo>
                <a:cubicBezTo>
                  <a:pt x="927259" y="387034"/>
                  <a:pt x="667260" y="299380"/>
                  <a:pt x="544932" y="338138"/>
                </a:cubicBezTo>
                <a:cubicBezTo>
                  <a:pt x="422604" y="376896"/>
                  <a:pt x="231433" y="335957"/>
                  <a:pt x="0" y="338138"/>
                </a:cubicBezTo>
                <a:cubicBezTo>
                  <a:pt x="-11245" y="305830"/>
                  <a:pt x="2866" y="239610"/>
                  <a:pt x="0" y="214312"/>
                </a:cubicBezTo>
                <a:close/>
              </a:path>
              <a:path w="2398803" h="552450" stroke="0" extrusionOk="0">
                <a:moveTo>
                  <a:pt x="0" y="214312"/>
                </a:moveTo>
                <a:cubicBezTo>
                  <a:pt x="249599" y="153252"/>
                  <a:pt x="341092" y="220764"/>
                  <a:pt x="523135" y="214312"/>
                </a:cubicBezTo>
                <a:cubicBezTo>
                  <a:pt x="705179" y="207860"/>
                  <a:pt x="831698" y="257087"/>
                  <a:pt x="1068067" y="214312"/>
                </a:cubicBezTo>
                <a:cubicBezTo>
                  <a:pt x="1304436" y="171537"/>
                  <a:pt x="1422477" y="259013"/>
                  <a:pt x="1612999" y="214312"/>
                </a:cubicBezTo>
                <a:cubicBezTo>
                  <a:pt x="1803521" y="169611"/>
                  <a:pt x="1931065" y="226536"/>
                  <a:pt x="2179729" y="214312"/>
                </a:cubicBezTo>
                <a:cubicBezTo>
                  <a:pt x="2167491" y="156652"/>
                  <a:pt x="2188601" y="90361"/>
                  <a:pt x="2179729" y="0"/>
                </a:cubicBezTo>
                <a:cubicBezTo>
                  <a:pt x="2243940" y="65733"/>
                  <a:pt x="2313385" y="218988"/>
                  <a:pt x="2398803" y="276225"/>
                </a:cubicBezTo>
                <a:cubicBezTo>
                  <a:pt x="2345621" y="355876"/>
                  <a:pt x="2218745" y="461793"/>
                  <a:pt x="2179729" y="552450"/>
                </a:cubicBezTo>
                <a:cubicBezTo>
                  <a:pt x="2155783" y="482438"/>
                  <a:pt x="2195684" y="401383"/>
                  <a:pt x="2179729" y="338138"/>
                </a:cubicBezTo>
                <a:cubicBezTo>
                  <a:pt x="2031783" y="379801"/>
                  <a:pt x="1835902" y="281371"/>
                  <a:pt x="1656594" y="338138"/>
                </a:cubicBezTo>
                <a:cubicBezTo>
                  <a:pt x="1477286" y="394905"/>
                  <a:pt x="1291695" y="322109"/>
                  <a:pt x="1068067" y="338138"/>
                </a:cubicBezTo>
                <a:cubicBezTo>
                  <a:pt x="844439" y="354167"/>
                  <a:pt x="656776" y="295021"/>
                  <a:pt x="544932" y="338138"/>
                </a:cubicBezTo>
                <a:cubicBezTo>
                  <a:pt x="433088" y="381255"/>
                  <a:pt x="160816" y="311503"/>
                  <a:pt x="0" y="338138"/>
                </a:cubicBezTo>
                <a:cubicBezTo>
                  <a:pt x="-8348" y="283200"/>
                  <a:pt x="5619" y="258503"/>
                  <a:pt x="0" y="21431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599667641">
                  <a:prstGeom prst="rightArrow">
                    <a:avLst>
                      <a:gd name="adj1" fmla="val 22414"/>
                      <a:gd name="adj2" fmla="val 3965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100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แสด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074B3D3-335D-A998-201B-61DE1FDA79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20"/>
          <a:stretch/>
        </p:blipFill>
        <p:spPr>
          <a:xfrm>
            <a:off x="56307" y="42390"/>
            <a:ext cx="4877643" cy="677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รูปภาพ 7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6C57FB9-0EBD-0EBD-E2A2-F13CBFFB6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30" y="23337"/>
            <a:ext cx="5296639" cy="6792273"/>
          </a:xfrm>
          <a:prstGeom prst="rect">
            <a:avLst/>
          </a:prstGeom>
        </p:spPr>
      </p:pic>
      <p:sp>
        <p:nvSpPr>
          <p:cNvPr id="9" name="คำบรรยายภาพ: เส้น 8">
            <a:extLst>
              <a:ext uri="{FF2B5EF4-FFF2-40B4-BE49-F238E27FC236}">
                <a16:creationId xmlns:a16="http://schemas.microsoft.com/office/drawing/2014/main" id="{F319CFD0-C8C0-2893-8B36-45DEAA98F78F}"/>
              </a:ext>
            </a:extLst>
          </p:cNvPr>
          <p:cNvSpPr/>
          <p:nvPr/>
        </p:nvSpPr>
        <p:spPr>
          <a:xfrm>
            <a:off x="2828924" y="20002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28017"/>
              <a:gd name="adj4" fmla="val -17989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10" name="คำบรรยายภาพ: เส้น 9">
            <a:extLst>
              <a:ext uri="{FF2B5EF4-FFF2-40B4-BE49-F238E27FC236}">
                <a16:creationId xmlns:a16="http://schemas.microsoft.com/office/drawing/2014/main" id="{7316DA4E-3451-9337-CCD4-EACCB2C6C955}"/>
              </a:ext>
            </a:extLst>
          </p:cNvPr>
          <p:cNvSpPr/>
          <p:nvPr/>
        </p:nvSpPr>
        <p:spPr>
          <a:xfrm>
            <a:off x="3714749" y="103822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28017"/>
              <a:gd name="adj4" fmla="val -17989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11" name="คำบรรยายภาพ: เส้น 10">
            <a:extLst>
              <a:ext uri="{FF2B5EF4-FFF2-40B4-BE49-F238E27FC236}">
                <a16:creationId xmlns:a16="http://schemas.microsoft.com/office/drawing/2014/main" id="{43D23997-BB6A-BC1C-F67B-521C1E93B482}"/>
              </a:ext>
            </a:extLst>
          </p:cNvPr>
          <p:cNvSpPr/>
          <p:nvPr/>
        </p:nvSpPr>
        <p:spPr>
          <a:xfrm>
            <a:off x="8106616" y="115252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28017"/>
              <a:gd name="adj4" fmla="val -17989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12" name="คำบรรยายภาพ: เส้น 11">
            <a:extLst>
              <a:ext uri="{FF2B5EF4-FFF2-40B4-BE49-F238E27FC236}">
                <a16:creationId xmlns:a16="http://schemas.microsoft.com/office/drawing/2014/main" id="{060A661B-A378-A561-F1D0-214E9206B072}"/>
              </a:ext>
            </a:extLst>
          </p:cNvPr>
          <p:cNvSpPr/>
          <p:nvPr/>
        </p:nvSpPr>
        <p:spPr>
          <a:xfrm>
            <a:off x="9278191" y="315277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28017"/>
              <a:gd name="adj4" fmla="val -17989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13" name="ลูกศร: ขวา 12">
            <a:extLst>
              <a:ext uri="{FF2B5EF4-FFF2-40B4-BE49-F238E27FC236}">
                <a16:creationId xmlns:a16="http://schemas.microsoft.com/office/drawing/2014/main" id="{AC0EC414-BADA-0047-EB62-F4CBC8BEE47A}"/>
              </a:ext>
            </a:extLst>
          </p:cNvPr>
          <p:cNvSpPr/>
          <p:nvPr/>
        </p:nvSpPr>
        <p:spPr>
          <a:xfrm>
            <a:off x="5038489" y="2943223"/>
            <a:ext cx="647566" cy="952500"/>
          </a:xfrm>
          <a:prstGeom prst="rightArrow">
            <a:avLst>
              <a:gd name="adj1" fmla="val 50000"/>
              <a:gd name="adj2" fmla="val 43939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5" name="รูปภาพ 14" descr="รูปภาพประกอบด้วย ข้อความ, ภาพหน้าจอ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367B4E8-71E5-3A27-7EBC-0024659AE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39" y="4552660"/>
            <a:ext cx="4639322" cy="206721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51CE1812-31D5-DC37-BCD6-A56F4EE0F52B}"/>
              </a:ext>
            </a:extLst>
          </p:cNvPr>
          <p:cNvCxnSpPr>
            <a:cxnSpLocks/>
          </p:cNvCxnSpPr>
          <p:nvPr/>
        </p:nvCxnSpPr>
        <p:spPr>
          <a:xfrm flipH="1">
            <a:off x="5884533" y="3619500"/>
            <a:ext cx="1268742" cy="80948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คำบรรยายภาพ: เส้น 18">
            <a:extLst>
              <a:ext uri="{FF2B5EF4-FFF2-40B4-BE49-F238E27FC236}">
                <a16:creationId xmlns:a16="http://schemas.microsoft.com/office/drawing/2014/main" id="{C7753CE4-3258-FB1E-115F-8E7DB8B056B9}"/>
              </a:ext>
            </a:extLst>
          </p:cNvPr>
          <p:cNvSpPr/>
          <p:nvPr/>
        </p:nvSpPr>
        <p:spPr>
          <a:xfrm>
            <a:off x="7373191" y="5848350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28017"/>
              <a:gd name="adj4" fmla="val -17989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5</a:t>
            </a:r>
            <a:endParaRPr lang="th-TH" dirty="0">
              <a:solidFill>
                <a:srgbClr val="0070C0"/>
              </a:solidFill>
            </a:endParaRPr>
          </a:p>
        </p:txBody>
      </p:sp>
      <p:pic>
        <p:nvPicPr>
          <p:cNvPr id="21" name="รูปภาพ 20" descr="รูปภาพประกอบด้วย ข้อความ, ภาพหน้าจอ, แสดง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D9F8024-4A1F-FC8A-B0AD-7E08A88CF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200" y="4367366"/>
            <a:ext cx="3571493" cy="1950224"/>
          </a:xfrm>
          <a:prstGeom prst="rect">
            <a:avLst/>
          </a:prstGeom>
        </p:spPr>
      </p:pic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01CA7D57-5045-8C8E-94DA-B27DFB73E6FF}"/>
              </a:ext>
            </a:extLst>
          </p:cNvPr>
          <p:cNvCxnSpPr>
            <a:cxnSpLocks/>
          </p:cNvCxnSpPr>
          <p:nvPr/>
        </p:nvCxnSpPr>
        <p:spPr>
          <a:xfrm flipV="1">
            <a:off x="6707426" y="5514687"/>
            <a:ext cx="1856774" cy="3579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73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904C2B5-330A-181A-D0A4-777127E5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6" y="247650"/>
            <a:ext cx="8039323" cy="56582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รูปภาพ 8" descr="รูปภาพประกอบด้วย ข้อความ, ภาพหน้าจอ, ตัวอักษร, จำนว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670AAEB-6C83-24AF-8C2E-7A0C48EAA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320" y="4390893"/>
            <a:ext cx="3934374" cy="1886213"/>
          </a:xfrm>
          <a:prstGeom prst="rect">
            <a:avLst/>
          </a:prstGeom>
          <a:ln w="28575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83329983-855C-7982-B673-E09E0E34BB26}"/>
              </a:ext>
            </a:extLst>
          </p:cNvPr>
          <p:cNvSpPr/>
          <p:nvPr/>
        </p:nvSpPr>
        <p:spPr>
          <a:xfrm>
            <a:off x="9039225" y="4705350"/>
            <a:ext cx="2495550" cy="6762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1" name="คำบรรยายภาพ: เส้น 10">
            <a:extLst>
              <a:ext uri="{FF2B5EF4-FFF2-40B4-BE49-F238E27FC236}">
                <a16:creationId xmlns:a16="http://schemas.microsoft.com/office/drawing/2014/main" id="{A7BF3AFE-6114-059B-B836-F91A414E1ED1}"/>
              </a:ext>
            </a:extLst>
          </p:cNvPr>
          <p:cNvSpPr/>
          <p:nvPr/>
        </p:nvSpPr>
        <p:spPr>
          <a:xfrm>
            <a:off x="2438399" y="1543050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183189"/>
              <a:gd name="adj4" fmla="val -134437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12" name="คำบรรยายภาพ: เส้น 11">
            <a:extLst>
              <a:ext uri="{FF2B5EF4-FFF2-40B4-BE49-F238E27FC236}">
                <a16:creationId xmlns:a16="http://schemas.microsoft.com/office/drawing/2014/main" id="{E9D165A1-C262-F447-242E-F93CD1825FD2}"/>
              </a:ext>
            </a:extLst>
          </p:cNvPr>
          <p:cNvSpPr/>
          <p:nvPr/>
        </p:nvSpPr>
        <p:spPr>
          <a:xfrm>
            <a:off x="2600324" y="5333999"/>
            <a:ext cx="733425" cy="552450"/>
          </a:xfrm>
          <a:prstGeom prst="borderCallout1">
            <a:avLst>
              <a:gd name="adj1" fmla="val 25647"/>
              <a:gd name="adj2" fmla="val -10931"/>
              <a:gd name="adj3" fmla="val -142673"/>
              <a:gd name="adj4" fmla="val -103269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13" name="คำบรรยายภาพ: เส้น 12">
            <a:extLst>
              <a:ext uri="{FF2B5EF4-FFF2-40B4-BE49-F238E27FC236}">
                <a16:creationId xmlns:a16="http://schemas.microsoft.com/office/drawing/2014/main" id="{4D7C522B-B040-1900-37FD-3760FA98CE12}"/>
              </a:ext>
            </a:extLst>
          </p:cNvPr>
          <p:cNvSpPr/>
          <p:nvPr/>
        </p:nvSpPr>
        <p:spPr>
          <a:xfrm>
            <a:off x="4695824" y="5333999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-51293"/>
              <a:gd name="adj4" fmla="val -63009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14" name="คำบรรยายภาพ: เส้น 13">
            <a:extLst>
              <a:ext uri="{FF2B5EF4-FFF2-40B4-BE49-F238E27FC236}">
                <a16:creationId xmlns:a16="http://schemas.microsoft.com/office/drawing/2014/main" id="{345DB1E0-B8E7-100D-3FE3-5A414D8E2D44}"/>
              </a:ext>
            </a:extLst>
          </p:cNvPr>
          <p:cNvSpPr/>
          <p:nvPr/>
        </p:nvSpPr>
        <p:spPr>
          <a:xfrm>
            <a:off x="8672512" y="942974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21121"/>
              <a:gd name="adj4" fmla="val -191580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15" name="คำบรรยายภาพ: เส้น 14">
            <a:extLst>
              <a:ext uri="{FF2B5EF4-FFF2-40B4-BE49-F238E27FC236}">
                <a16:creationId xmlns:a16="http://schemas.microsoft.com/office/drawing/2014/main" id="{B949642B-2F20-5949-40D9-08B496F0AD3D}"/>
              </a:ext>
            </a:extLst>
          </p:cNvPr>
          <p:cNvSpPr/>
          <p:nvPr/>
        </p:nvSpPr>
        <p:spPr>
          <a:xfrm>
            <a:off x="9701379" y="3681215"/>
            <a:ext cx="1547646" cy="552450"/>
          </a:xfrm>
          <a:prstGeom prst="borderCallout1">
            <a:avLst>
              <a:gd name="adj1" fmla="val 110130"/>
              <a:gd name="adj2" fmla="val 37758"/>
              <a:gd name="adj3" fmla="val 184914"/>
              <a:gd name="adj4" fmla="val 33060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Result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01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9C957CD-E290-9C00-C102-BAE02231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ESP32 Board in Arduino IDE</a:t>
            </a:r>
            <a:endParaRPr lang="th-TH" dirty="0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8A5996-32D0-72EF-48D0-20B0E52B1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https://randomnerdtutorials.com/installing-the-esp32-board-in-arduino-ide-windows-instructions/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2848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ตัวอักษร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50FB82E-CED5-8DED-79DA-23F5EE221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97" y="213864"/>
            <a:ext cx="4525006" cy="6430272"/>
          </a:xfrm>
          <a:prstGeom prst="rect">
            <a:avLst/>
          </a:prstGeom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73EC76D3-B07B-2A0E-010C-AD05F51660DB}"/>
              </a:ext>
            </a:extLst>
          </p:cNvPr>
          <p:cNvSpPr/>
          <p:nvPr/>
        </p:nvSpPr>
        <p:spPr>
          <a:xfrm>
            <a:off x="4162425" y="5084744"/>
            <a:ext cx="704850" cy="5524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7697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จำนวน, ซอฟต์แว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E6C004B-9335-E115-23F0-F25F7405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5" y="276225"/>
            <a:ext cx="7937371" cy="6581775"/>
          </a:xfrm>
          <a:prstGeom prst="rect">
            <a:avLst/>
          </a:prstGeom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E6EBF380-728F-37EB-FBCC-B5757830BCCE}"/>
              </a:ext>
            </a:extLst>
          </p:cNvPr>
          <p:cNvSpPr/>
          <p:nvPr/>
        </p:nvSpPr>
        <p:spPr>
          <a:xfrm>
            <a:off x="8543924" y="5181600"/>
            <a:ext cx="1552575" cy="102709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Next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003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C8B664C-8EAC-1057-C048-1C797384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45" y="0"/>
            <a:ext cx="7661109" cy="6858000"/>
          </a:xfrm>
          <a:prstGeom prst="rect">
            <a:avLst/>
          </a:prstGeom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7F399F95-B80E-8FF3-C595-7C48C6A0E8C0}"/>
              </a:ext>
            </a:extLst>
          </p:cNvPr>
          <p:cNvSpPr/>
          <p:nvPr/>
        </p:nvSpPr>
        <p:spPr>
          <a:xfrm>
            <a:off x="10115549" y="5229225"/>
            <a:ext cx="1552575" cy="102709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Next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1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4684D1-403A-024F-2F38-EBE280184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99" y="94784"/>
            <a:ext cx="7706801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06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EF13DBD-327D-C6EF-ED40-036B62B94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73" y="937865"/>
            <a:ext cx="8087854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40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40D928D-CDB3-B8BF-1C93-77D1EB38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Arduino sketch</a:t>
            </a:r>
            <a:endParaRPr lang="th-TH" dirty="0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51A9447-D6D0-1822-EF61-2BEE4EAAA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4328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ข้อความ, ภาพหน้าจอ, จำนวน, ซอฟต์แว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5A92B82-3A4F-88B0-67EC-D37C06A78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75" y="1071233"/>
            <a:ext cx="3762900" cy="3858163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ข้อความ, ภาพหน้าจอ, ซอฟต์แวร์, ไอคอน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4CA0050-88A8-1F19-ED86-A65BB3E70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73" y="1071233"/>
            <a:ext cx="4324954" cy="4715533"/>
          </a:xfrm>
          <a:prstGeom prst="rect">
            <a:avLst/>
          </a:prstGeom>
        </p:spPr>
      </p:pic>
      <p:sp>
        <p:nvSpPr>
          <p:cNvPr id="8" name="คำบรรยายภาพ: เส้น 7">
            <a:extLst>
              <a:ext uri="{FF2B5EF4-FFF2-40B4-BE49-F238E27FC236}">
                <a16:creationId xmlns:a16="http://schemas.microsoft.com/office/drawing/2014/main" id="{644BF43E-5336-432D-B2B4-ED3AF554D87F}"/>
              </a:ext>
            </a:extLst>
          </p:cNvPr>
          <p:cNvSpPr/>
          <p:nvPr/>
        </p:nvSpPr>
        <p:spPr>
          <a:xfrm>
            <a:off x="3162035" y="1485900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28017"/>
              <a:gd name="adj4" fmla="val -17989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9" name="คำบรรยายภาพ: เส้น 8">
            <a:extLst>
              <a:ext uri="{FF2B5EF4-FFF2-40B4-BE49-F238E27FC236}">
                <a16:creationId xmlns:a16="http://schemas.microsoft.com/office/drawing/2014/main" id="{7D08552A-3F0E-A297-5ED3-D3C10126884F}"/>
              </a:ext>
            </a:extLst>
          </p:cNvPr>
          <p:cNvSpPr/>
          <p:nvPr/>
        </p:nvSpPr>
        <p:spPr>
          <a:xfrm>
            <a:off x="10848974" y="1543050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28017"/>
              <a:gd name="adj4" fmla="val -17989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10" name="คำบรรยายภาพ: เส้น 9">
            <a:extLst>
              <a:ext uri="{FF2B5EF4-FFF2-40B4-BE49-F238E27FC236}">
                <a16:creationId xmlns:a16="http://schemas.microsoft.com/office/drawing/2014/main" id="{D236109F-0F0F-A10D-DE3F-B897F1D0A8CA}"/>
              </a:ext>
            </a:extLst>
          </p:cNvPr>
          <p:cNvSpPr/>
          <p:nvPr/>
        </p:nvSpPr>
        <p:spPr>
          <a:xfrm>
            <a:off x="10511402" y="503872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28017"/>
              <a:gd name="adj4" fmla="val -17989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416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ไอคอน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ECF0A02-EB64-3141-0B91-8E0137847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65"/>
            <a:ext cx="12192000" cy="6656869"/>
          </a:xfrm>
          <a:prstGeom prst="rect">
            <a:avLst/>
          </a:prstGeom>
        </p:spPr>
      </p:pic>
      <p:sp>
        <p:nvSpPr>
          <p:cNvPr id="4" name="คำบรรยายภาพ: เส้น 3">
            <a:extLst>
              <a:ext uri="{FF2B5EF4-FFF2-40B4-BE49-F238E27FC236}">
                <a16:creationId xmlns:a16="http://schemas.microsoft.com/office/drawing/2014/main" id="{26078611-738D-1278-2127-40AF723CB223}"/>
              </a:ext>
            </a:extLst>
          </p:cNvPr>
          <p:cNvSpPr/>
          <p:nvPr/>
        </p:nvSpPr>
        <p:spPr>
          <a:xfrm>
            <a:off x="5057775" y="2038350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114224"/>
              <a:gd name="adj4" fmla="val -133139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5" name="คำบรรยายภาพ: เส้น 4">
            <a:extLst>
              <a:ext uri="{FF2B5EF4-FFF2-40B4-BE49-F238E27FC236}">
                <a16:creationId xmlns:a16="http://schemas.microsoft.com/office/drawing/2014/main" id="{BAFB4525-1B33-D91F-F9C7-3180542F0FA9}"/>
              </a:ext>
            </a:extLst>
          </p:cNvPr>
          <p:cNvSpPr/>
          <p:nvPr/>
        </p:nvSpPr>
        <p:spPr>
          <a:xfrm>
            <a:off x="5057774" y="305752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15948"/>
              <a:gd name="adj4" fmla="val -9028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6" name="คำบรรยายภาพ: เส้น 5">
            <a:extLst>
              <a:ext uri="{FF2B5EF4-FFF2-40B4-BE49-F238E27FC236}">
                <a16:creationId xmlns:a16="http://schemas.microsoft.com/office/drawing/2014/main" id="{7BCD2B63-D40C-2302-35A5-106A4EB2AA57}"/>
              </a:ext>
            </a:extLst>
          </p:cNvPr>
          <p:cNvSpPr/>
          <p:nvPr/>
        </p:nvSpPr>
        <p:spPr>
          <a:xfrm>
            <a:off x="8434952" y="2876549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53879"/>
              <a:gd name="adj4" fmla="val -121450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7" name="คำบรรยายภาพ: เส้น 6">
            <a:extLst>
              <a:ext uri="{FF2B5EF4-FFF2-40B4-BE49-F238E27FC236}">
                <a16:creationId xmlns:a16="http://schemas.microsoft.com/office/drawing/2014/main" id="{80BA8B12-0083-01AC-9994-86C87DCF87DD}"/>
              </a:ext>
            </a:extLst>
          </p:cNvPr>
          <p:cNvSpPr/>
          <p:nvPr/>
        </p:nvSpPr>
        <p:spPr>
          <a:xfrm>
            <a:off x="9168377" y="4676774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159051"/>
              <a:gd name="adj4" fmla="val -73398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99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FFCCB80-1275-5058-9C1F-5B4FB4DFE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9" y="865168"/>
            <a:ext cx="4570222" cy="5908051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967D4E52-215B-8EB9-066D-C43AFB105BBD}"/>
              </a:ext>
            </a:extLst>
          </p:cNvPr>
          <p:cNvSpPr/>
          <p:nvPr/>
        </p:nvSpPr>
        <p:spPr>
          <a:xfrm>
            <a:off x="2954370" y="1163065"/>
            <a:ext cx="704850" cy="5524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รูปภาพประกอบด้วย ข้อความ, อิเล็กทรอนิกส์, คอมพิวเตอร์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9EA5116-B134-558E-19B5-DA7D30B37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21" y="406311"/>
            <a:ext cx="3313019" cy="6409299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ลูกศร: ขวา 6">
            <a:extLst>
              <a:ext uri="{FF2B5EF4-FFF2-40B4-BE49-F238E27FC236}">
                <a16:creationId xmlns:a16="http://schemas.microsoft.com/office/drawing/2014/main" id="{74189A9C-DF17-BCDA-1185-95DA71816267}"/>
              </a:ext>
            </a:extLst>
          </p:cNvPr>
          <p:cNvSpPr/>
          <p:nvPr/>
        </p:nvSpPr>
        <p:spPr>
          <a:xfrm>
            <a:off x="5895739" y="3329460"/>
            <a:ext cx="647566" cy="952500"/>
          </a:xfrm>
          <a:prstGeom prst="rightArrow">
            <a:avLst>
              <a:gd name="adj1" fmla="val 50000"/>
              <a:gd name="adj2" fmla="val 43939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17A09DD1-969E-7BEA-0217-23DBA8A8681F}"/>
              </a:ext>
            </a:extLst>
          </p:cNvPr>
          <p:cNvSpPr/>
          <p:nvPr/>
        </p:nvSpPr>
        <p:spPr>
          <a:xfrm>
            <a:off x="7772400" y="4446569"/>
            <a:ext cx="704850" cy="5524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CC8C85AD-6067-107F-A806-F413DA9DB002}"/>
              </a:ext>
            </a:extLst>
          </p:cNvPr>
          <p:cNvSpPr txBox="1"/>
          <p:nvPr/>
        </p:nvSpPr>
        <p:spPr>
          <a:xfrm>
            <a:off x="78582" y="130800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https://blynk.cloud/dashboard/</a:t>
            </a:r>
            <a:r>
              <a:rPr lang="en-US" dirty="0"/>
              <a:t>.....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22700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เว็บไซต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86C82EE-2C8A-5E27-E43A-BCF55CD3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41" y="300679"/>
            <a:ext cx="8364117" cy="6516009"/>
          </a:xfrm>
          <a:prstGeom prst="rect">
            <a:avLst/>
          </a:prstGeom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6C33362A-09AB-B1EA-5D38-1871D2CF7DF0}"/>
              </a:ext>
            </a:extLst>
          </p:cNvPr>
          <p:cNvSpPr/>
          <p:nvPr/>
        </p:nvSpPr>
        <p:spPr>
          <a:xfrm rot="830123">
            <a:off x="1257300" y="1379519"/>
            <a:ext cx="704850" cy="5524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2BCD7C1-81E0-BDD2-30D0-94AB8572904B}"/>
              </a:ext>
            </a:extLst>
          </p:cNvPr>
          <p:cNvSpPr txBox="1"/>
          <p:nvPr/>
        </p:nvSpPr>
        <p:spPr>
          <a:xfrm>
            <a:off x="142875" y="1282008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Select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DF004E1-5577-A433-4609-0D13078A7C0D}"/>
              </a:ext>
            </a:extLst>
          </p:cNvPr>
          <p:cNvSpPr/>
          <p:nvPr/>
        </p:nvSpPr>
        <p:spPr>
          <a:xfrm>
            <a:off x="6315074" y="1956318"/>
            <a:ext cx="3514725" cy="147268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Copy  code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or 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Download project</a:t>
            </a:r>
            <a:endParaRPr lang="th-TH" dirty="0">
              <a:solidFill>
                <a:srgbClr val="0070C0"/>
              </a:solidFill>
            </a:endParaRPr>
          </a:p>
        </p:txBody>
      </p: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0348886F-81E4-5003-126F-1BDD3F8FC752}"/>
              </a:ext>
            </a:extLst>
          </p:cNvPr>
          <p:cNvCxnSpPr/>
          <p:nvPr/>
        </p:nvCxnSpPr>
        <p:spPr>
          <a:xfrm flipH="1" flipV="1">
            <a:off x="7600950" y="1143000"/>
            <a:ext cx="228600" cy="662228"/>
          </a:xfrm>
          <a:prstGeom prst="straightConnector1">
            <a:avLst/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84DFFB13-D7AB-CA2A-CEF0-5ACADFE2CB26}"/>
              </a:ext>
            </a:extLst>
          </p:cNvPr>
          <p:cNvCxnSpPr>
            <a:cxnSpLocks/>
          </p:cNvCxnSpPr>
          <p:nvPr/>
        </p:nvCxnSpPr>
        <p:spPr>
          <a:xfrm flipV="1">
            <a:off x="8444496" y="1143000"/>
            <a:ext cx="171158" cy="662228"/>
          </a:xfrm>
          <a:prstGeom prst="straightConnector1">
            <a:avLst/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19418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8476321-7069-3546-8747-C4696B25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2" y="419099"/>
            <a:ext cx="11101244" cy="62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แผนภาพ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BAB907B-8A88-1210-A046-EAE31BDAD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259" y="571101"/>
            <a:ext cx="5239481" cy="5715798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1DB1C98-9F46-7D28-DAAA-B8CFE1023C4A}"/>
              </a:ext>
            </a:extLst>
          </p:cNvPr>
          <p:cNvSpPr txBox="1"/>
          <p:nvPr/>
        </p:nvSpPr>
        <p:spPr>
          <a:xfrm>
            <a:off x="8248650" y="4370369"/>
            <a:ext cx="341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Check Email inbox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id="{A07BF32F-D231-ED38-6B0E-64ECC61C5AA4}"/>
              </a:ext>
            </a:extLst>
          </p:cNvPr>
          <p:cNvSpPr/>
          <p:nvPr/>
        </p:nvSpPr>
        <p:spPr>
          <a:xfrm>
            <a:off x="7372350" y="4370369"/>
            <a:ext cx="704850" cy="5524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6829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อิเล็กทรอนิกส์, คอมพิวเตอร์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3D2F888-E6F8-B221-CA0E-43F2053F8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3" y="561975"/>
            <a:ext cx="3235892" cy="5895975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9B920DC-D916-EDA1-E2D0-E6ACD367A580}"/>
              </a:ext>
            </a:extLst>
          </p:cNvPr>
          <p:cNvSpPr txBox="1"/>
          <p:nvPr/>
        </p:nvSpPr>
        <p:spPr>
          <a:xfrm>
            <a:off x="78582" y="130800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https://blynk.cloud/dashboard/</a:t>
            </a:r>
            <a:r>
              <a:rPr lang="en-US" dirty="0"/>
              <a:t>.....</a:t>
            </a:r>
            <a:endParaRPr lang="th-TH" dirty="0"/>
          </a:p>
        </p:txBody>
      </p:sp>
      <p:pic>
        <p:nvPicPr>
          <p:cNvPr id="7" name="รูปภาพ 6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F1529F-A15F-D0AD-057A-7939E52A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75" y="453996"/>
            <a:ext cx="5954968" cy="620398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28B14991-1820-588B-6862-E2CEBFFA4155}"/>
              </a:ext>
            </a:extLst>
          </p:cNvPr>
          <p:cNvSpPr/>
          <p:nvPr/>
        </p:nvSpPr>
        <p:spPr>
          <a:xfrm>
            <a:off x="4810837" y="3179748"/>
            <a:ext cx="647566" cy="952500"/>
          </a:xfrm>
          <a:prstGeom prst="rightArrow">
            <a:avLst>
              <a:gd name="adj1" fmla="val 50000"/>
              <a:gd name="adj2" fmla="val 43939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0" name="คำบรรยายภาพ: เส้น 9">
            <a:extLst>
              <a:ext uri="{FF2B5EF4-FFF2-40B4-BE49-F238E27FC236}">
                <a16:creationId xmlns:a16="http://schemas.microsoft.com/office/drawing/2014/main" id="{D92B03C2-C088-A423-F24D-60121E89B0BC}"/>
              </a:ext>
            </a:extLst>
          </p:cNvPr>
          <p:cNvSpPr/>
          <p:nvPr/>
        </p:nvSpPr>
        <p:spPr>
          <a:xfrm>
            <a:off x="4598604" y="248602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114224"/>
              <a:gd name="adj4" fmla="val -133139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11" name="คำบรรยายภาพ: เส้น 10">
            <a:extLst>
              <a:ext uri="{FF2B5EF4-FFF2-40B4-BE49-F238E27FC236}">
                <a16:creationId xmlns:a16="http://schemas.microsoft.com/office/drawing/2014/main" id="{2A2AC5EC-5B6C-35EC-B447-80250101661F}"/>
              </a:ext>
            </a:extLst>
          </p:cNvPr>
          <p:cNvSpPr/>
          <p:nvPr/>
        </p:nvSpPr>
        <p:spPr>
          <a:xfrm>
            <a:off x="10344149" y="4371975"/>
            <a:ext cx="733425" cy="552450"/>
          </a:xfrm>
          <a:prstGeom prst="borderCallout1">
            <a:avLst>
              <a:gd name="adj1" fmla="val -14008"/>
              <a:gd name="adj2" fmla="val 54004"/>
              <a:gd name="adj3" fmla="val -85776"/>
              <a:gd name="adj4" fmla="val 7595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96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FD027E7-20E5-99D9-2C8A-59023CC7C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" y="42390"/>
            <a:ext cx="12050807" cy="6773220"/>
          </a:xfrm>
          <a:prstGeom prst="rect">
            <a:avLst/>
          </a:prstGeom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F9973C88-0A5E-1FF6-7AD0-B9BA99E039B5}"/>
              </a:ext>
            </a:extLst>
          </p:cNvPr>
          <p:cNvSpPr/>
          <p:nvPr/>
        </p:nvSpPr>
        <p:spPr>
          <a:xfrm rot="8813126">
            <a:off x="4362450" y="1960544"/>
            <a:ext cx="704850" cy="5524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0998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ไอคอน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E2D8435-38D1-AF72-7964-D9C4528EF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" y="23337"/>
            <a:ext cx="12050807" cy="6811326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158F401-4FFC-9916-99EE-62D1C74A5A04}"/>
              </a:ext>
            </a:extLst>
          </p:cNvPr>
          <p:cNvSpPr/>
          <p:nvPr/>
        </p:nvSpPr>
        <p:spPr>
          <a:xfrm>
            <a:off x="4377182" y="1024235"/>
            <a:ext cx="488544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ERROR!!!</a:t>
            </a:r>
            <a:endParaRPr lang="th-TH" sz="96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รูปภาพ 7" descr="แมวเป็นลม">
            <a:extLst>
              <a:ext uri="{FF2B5EF4-FFF2-40B4-BE49-F238E27FC236}">
                <a16:creationId xmlns:a16="http://schemas.microsoft.com/office/drawing/2014/main" id="{A120C197-9F21-C33F-BEB3-FE5557AB5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725" y="2783085"/>
            <a:ext cx="3862387" cy="38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55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40D928D-CDB3-B8BF-1C93-77D1EB38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7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สาเหตุและวิธีการแก้ </a:t>
            </a:r>
            <a:r>
              <a:rPr lang="en-US" sz="7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</a:t>
            </a:r>
            <a:endParaRPr lang="th-TH" sz="7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51A9447-D6D0-1822-EF61-2BEE4EAAA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26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6283C2F-BD2C-1110-B0B5-B5F29EF3F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5" y="0"/>
            <a:ext cx="11217349" cy="6858000"/>
          </a:xfrm>
          <a:prstGeom prst="rect">
            <a:avLst/>
          </a:prstGeom>
        </p:spPr>
      </p:pic>
      <p:sp>
        <p:nvSpPr>
          <p:cNvPr id="4" name="ลูกศร: ขึ้น 3">
            <a:extLst>
              <a:ext uri="{FF2B5EF4-FFF2-40B4-BE49-F238E27FC236}">
                <a16:creationId xmlns:a16="http://schemas.microsoft.com/office/drawing/2014/main" id="{6499F8AE-CD47-46B4-0439-D32FE8400844}"/>
              </a:ext>
            </a:extLst>
          </p:cNvPr>
          <p:cNvSpPr/>
          <p:nvPr/>
        </p:nvSpPr>
        <p:spPr>
          <a:xfrm>
            <a:off x="2619375" y="981075"/>
            <a:ext cx="2219325" cy="781050"/>
          </a:xfrm>
          <a:prstGeom prst="up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F21C10B2-ECD7-5460-1F2C-7948756B5365}"/>
              </a:ext>
            </a:extLst>
          </p:cNvPr>
          <p:cNvSpPr/>
          <p:nvPr/>
        </p:nvSpPr>
        <p:spPr>
          <a:xfrm>
            <a:off x="2409824" y="1866900"/>
            <a:ext cx="2638425" cy="94297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No files here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881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B20FBF4-58C3-5CB3-F26F-AFB0B28A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03" y="0"/>
            <a:ext cx="6917193" cy="6858000"/>
          </a:xfrm>
          <a:prstGeom prst="rect">
            <a:avLst/>
          </a:prstGeom>
        </p:spPr>
      </p:pic>
      <p:sp>
        <p:nvSpPr>
          <p:cNvPr id="4" name="คำบรรยายภาพ: เส้น 3">
            <a:extLst>
              <a:ext uri="{FF2B5EF4-FFF2-40B4-BE49-F238E27FC236}">
                <a16:creationId xmlns:a16="http://schemas.microsoft.com/office/drawing/2014/main" id="{E8324CB1-0D7F-F7A6-7248-41CC885273F3}"/>
              </a:ext>
            </a:extLst>
          </p:cNvPr>
          <p:cNvSpPr/>
          <p:nvPr/>
        </p:nvSpPr>
        <p:spPr>
          <a:xfrm>
            <a:off x="4057650" y="152400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41810"/>
              <a:gd name="adj4" fmla="val -157814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5" name="คำบรรยายภาพ: เส้น 4">
            <a:extLst>
              <a:ext uri="{FF2B5EF4-FFF2-40B4-BE49-F238E27FC236}">
                <a16:creationId xmlns:a16="http://schemas.microsoft.com/office/drawing/2014/main" id="{684259BF-650B-FC79-AB3B-33BBC94FE174}"/>
              </a:ext>
            </a:extLst>
          </p:cNvPr>
          <p:cNvSpPr/>
          <p:nvPr/>
        </p:nvSpPr>
        <p:spPr>
          <a:xfrm>
            <a:off x="4210049" y="1543050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15948"/>
              <a:gd name="adj4" fmla="val -9028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6" name="คำบรรยายภาพ: เส้น 5">
            <a:extLst>
              <a:ext uri="{FF2B5EF4-FFF2-40B4-BE49-F238E27FC236}">
                <a16:creationId xmlns:a16="http://schemas.microsoft.com/office/drawing/2014/main" id="{47E91E6E-66B7-4698-6F4B-549EF6863DE7}"/>
              </a:ext>
            </a:extLst>
          </p:cNvPr>
          <p:cNvSpPr/>
          <p:nvPr/>
        </p:nvSpPr>
        <p:spPr>
          <a:xfrm>
            <a:off x="6315074" y="406717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153879"/>
              <a:gd name="adj4" fmla="val -112360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7" name="คำบรรยายภาพ: เส้น 6">
            <a:extLst>
              <a:ext uri="{FF2B5EF4-FFF2-40B4-BE49-F238E27FC236}">
                <a16:creationId xmlns:a16="http://schemas.microsoft.com/office/drawing/2014/main" id="{99D762CF-5997-AFF5-1E99-D2C0A81F462A}"/>
              </a:ext>
            </a:extLst>
          </p:cNvPr>
          <p:cNvSpPr/>
          <p:nvPr/>
        </p:nvSpPr>
        <p:spPr>
          <a:xfrm>
            <a:off x="8267699" y="406717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153879"/>
              <a:gd name="adj4" fmla="val -112360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8" name="คำบรรยายภาพ: เส้น 7">
            <a:extLst>
              <a:ext uri="{FF2B5EF4-FFF2-40B4-BE49-F238E27FC236}">
                <a16:creationId xmlns:a16="http://schemas.microsoft.com/office/drawing/2014/main" id="{25FB71C0-F03A-CA98-738C-EAC091024D15}"/>
              </a:ext>
            </a:extLst>
          </p:cNvPr>
          <p:cNvSpPr/>
          <p:nvPr/>
        </p:nvSpPr>
        <p:spPr>
          <a:xfrm>
            <a:off x="9853611" y="406717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153879"/>
              <a:gd name="adj4" fmla="val -112360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5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35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อิเล็กทรอนิกส์, ภาพหน้าจอ, ซอฟต์แว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3B0ACF2-A2A9-84C5-F4C4-86AF36F4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" y="47153"/>
            <a:ext cx="12069859" cy="6763694"/>
          </a:xfrm>
          <a:prstGeom prst="rect">
            <a:avLst/>
          </a:prstGeom>
        </p:spPr>
      </p:pic>
      <p:sp>
        <p:nvSpPr>
          <p:cNvPr id="4" name="ลูกศร: ขึ้น 3">
            <a:extLst>
              <a:ext uri="{FF2B5EF4-FFF2-40B4-BE49-F238E27FC236}">
                <a16:creationId xmlns:a16="http://schemas.microsoft.com/office/drawing/2014/main" id="{A01AFAA4-EA2F-FD28-38AD-EBCFCA35E45D}"/>
              </a:ext>
            </a:extLst>
          </p:cNvPr>
          <p:cNvSpPr/>
          <p:nvPr/>
        </p:nvSpPr>
        <p:spPr>
          <a:xfrm>
            <a:off x="4314825" y="1143000"/>
            <a:ext cx="2219325" cy="781050"/>
          </a:xfrm>
          <a:prstGeom prst="up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46056D21-7699-1391-4DD4-A329B3ED7FD4}"/>
              </a:ext>
            </a:extLst>
          </p:cNvPr>
          <p:cNvSpPr/>
          <p:nvPr/>
        </p:nvSpPr>
        <p:spPr>
          <a:xfrm>
            <a:off x="4105274" y="2028825"/>
            <a:ext cx="2638425" cy="94297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All files here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005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อิเล็กทรอนิกส์, ภาพหน้าจอ, ซอฟต์แว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78EA523-8193-D5DD-A8CC-CC8A649DF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" y="47153"/>
            <a:ext cx="12060333" cy="6763694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3F15834-B2FF-63C8-F52A-EB83F0C3A34C}"/>
              </a:ext>
            </a:extLst>
          </p:cNvPr>
          <p:cNvSpPr/>
          <p:nvPr/>
        </p:nvSpPr>
        <p:spPr>
          <a:xfrm>
            <a:off x="5610224" y="2428875"/>
            <a:ext cx="5314951" cy="216217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Copy Code 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จากตัวอย่าง มาวางในไฟล์นี้ (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Edgent_ESP32.ino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ctr"/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แล้ว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build 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upload project</a:t>
            </a:r>
            <a:endParaRPr lang="th-TH" sz="400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120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A77C539-23D0-B021-61FC-18165ECC7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64" y="0"/>
            <a:ext cx="6298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89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ระบบปฏิบัติก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4D45F5C-24EC-1957-6356-D89706B09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50" y="0"/>
            <a:ext cx="6293400" cy="6858000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2620401-B924-E79A-6DE0-87C24EF43F77}"/>
              </a:ext>
            </a:extLst>
          </p:cNvPr>
          <p:cNvSpPr/>
          <p:nvPr/>
        </p:nvSpPr>
        <p:spPr>
          <a:xfrm>
            <a:off x="6629399" y="1647825"/>
            <a:ext cx="5314951" cy="216217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ถ้ายังไม่ติดตั้ง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 Blynk IoT 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ก็จะต้องติดตั้ง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ก่อน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DDFEA875-EC71-1C2F-A919-A4E7AF654211}"/>
              </a:ext>
            </a:extLst>
          </p:cNvPr>
          <p:cNvSpPr/>
          <p:nvPr/>
        </p:nvSpPr>
        <p:spPr>
          <a:xfrm>
            <a:off x="6629399" y="3952875"/>
            <a:ext cx="5314951" cy="216217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ทำตามขั้นตอนใน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</a:t>
            </a:r>
          </a:p>
          <a:p>
            <a:pPr algn="ctr"/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ซึ่งจะให้ทำ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provision 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กับ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 network</a:t>
            </a:r>
            <a:endParaRPr lang="th-TH" sz="400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326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ตัวอักษร, เครื่องหมาย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961337D-9D5A-25AC-4D7C-CD473ABC1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75" y="8569"/>
            <a:ext cx="7163800" cy="6849431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5FCA7CF-6DCA-537B-D38A-E2B40512C99C}"/>
              </a:ext>
            </a:extLst>
          </p:cNvPr>
          <p:cNvSpPr txBox="1"/>
          <p:nvPr/>
        </p:nvSpPr>
        <p:spPr>
          <a:xfrm>
            <a:off x="409575" y="560369"/>
            <a:ext cx="341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Email message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id="{6AEFE3EC-117D-0730-A5EC-F45D6A525A1F}"/>
              </a:ext>
            </a:extLst>
          </p:cNvPr>
          <p:cNvSpPr/>
          <p:nvPr/>
        </p:nvSpPr>
        <p:spPr>
          <a:xfrm>
            <a:off x="5314950" y="3979844"/>
            <a:ext cx="704850" cy="5524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7313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ซอฟต์แวร์, ไอคอนคอมพิวเตอร์, ระบบปฏิบัติก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58CABE-8C92-4D9D-4454-6A17634FD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8" y="123470"/>
            <a:ext cx="11488753" cy="5087060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0EF8AFD-83D3-6763-C8AF-29AE603E9578}"/>
              </a:ext>
            </a:extLst>
          </p:cNvPr>
          <p:cNvSpPr/>
          <p:nvPr/>
        </p:nvSpPr>
        <p:spPr>
          <a:xfrm>
            <a:off x="1695449" y="4733925"/>
            <a:ext cx="5314951" cy="1167167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sync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หลอด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พร้อมกับ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App 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บนมือถือได้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CDAB421-47A5-A478-AFD9-65711B2A9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951" y="3429000"/>
            <a:ext cx="1589350" cy="2914650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รูปภาพ 7" descr="แมวกระโดด">
            <a:extLst>
              <a:ext uri="{FF2B5EF4-FFF2-40B4-BE49-F238E27FC236}">
                <a16:creationId xmlns:a16="http://schemas.microsoft.com/office/drawing/2014/main" id="{7953F4EB-5264-F929-3BEF-80AC265FB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76" y="3576637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8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B13DFEE-58CB-6A65-0504-58F68CE2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Customize project</a:t>
            </a:r>
            <a:endParaRPr lang="th-TH" sz="7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00F415D-1835-5258-6054-5144F20C3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93713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ซอฟต์แวร์, ไอคอนคอมพิวเตอร์, ระบบปฏิบัติก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75F1081-2B12-E079-793D-78B984787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914"/>
            <a:ext cx="12192000" cy="6270171"/>
          </a:xfrm>
          <a:prstGeom prst="rect">
            <a:avLst/>
          </a:prstGeom>
        </p:spPr>
      </p:pic>
      <p:sp>
        <p:nvSpPr>
          <p:cNvPr id="4" name="คำบรรยายภาพ: เส้น 3">
            <a:extLst>
              <a:ext uri="{FF2B5EF4-FFF2-40B4-BE49-F238E27FC236}">
                <a16:creationId xmlns:a16="http://schemas.microsoft.com/office/drawing/2014/main" id="{1D7832F8-1222-DB52-FF95-6A0BB9F9F777}"/>
              </a:ext>
            </a:extLst>
          </p:cNvPr>
          <p:cNvSpPr/>
          <p:nvPr/>
        </p:nvSpPr>
        <p:spPr>
          <a:xfrm>
            <a:off x="1628775" y="261937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41810"/>
              <a:gd name="adj4" fmla="val -157814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5" name="คำบรรยายภาพ: เส้น 4">
            <a:extLst>
              <a:ext uri="{FF2B5EF4-FFF2-40B4-BE49-F238E27FC236}">
                <a16:creationId xmlns:a16="http://schemas.microsoft.com/office/drawing/2014/main" id="{10567623-A9C2-2E4C-E135-4282EF771821}"/>
              </a:ext>
            </a:extLst>
          </p:cNvPr>
          <p:cNvSpPr/>
          <p:nvPr/>
        </p:nvSpPr>
        <p:spPr>
          <a:xfrm>
            <a:off x="5953124" y="479107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15948"/>
              <a:gd name="adj4" fmla="val -9028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45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ซอฟต์แวร์, ไอคอนคอมพิวเตอร์, ระบบปฏิบัติก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4BA26DE-5F71-60CC-E0B7-32B2D2050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886"/>
            <a:ext cx="12192000" cy="6216228"/>
          </a:xfrm>
          <a:prstGeom prst="rect">
            <a:avLst/>
          </a:prstGeom>
        </p:spPr>
      </p:pic>
      <p:sp>
        <p:nvSpPr>
          <p:cNvPr id="4" name="คำบรรยายภาพ: เส้น 3">
            <a:extLst>
              <a:ext uri="{FF2B5EF4-FFF2-40B4-BE49-F238E27FC236}">
                <a16:creationId xmlns:a16="http://schemas.microsoft.com/office/drawing/2014/main" id="{F319D6F3-7DA6-CBB9-5F37-A6C939DB507C}"/>
              </a:ext>
            </a:extLst>
          </p:cNvPr>
          <p:cNvSpPr/>
          <p:nvPr/>
        </p:nvSpPr>
        <p:spPr>
          <a:xfrm>
            <a:off x="4124325" y="2419350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41810"/>
              <a:gd name="adj4" fmla="val -157814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5" name="คำบรรยายภาพ: เส้น 4">
            <a:extLst>
              <a:ext uri="{FF2B5EF4-FFF2-40B4-BE49-F238E27FC236}">
                <a16:creationId xmlns:a16="http://schemas.microsoft.com/office/drawing/2014/main" id="{84046BB6-12F8-B57B-14A5-B6A4F6E8FF5E}"/>
              </a:ext>
            </a:extLst>
          </p:cNvPr>
          <p:cNvSpPr/>
          <p:nvPr/>
        </p:nvSpPr>
        <p:spPr>
          <a:xfrm>
            <a:off x="10706099" y="2143125"/>
            <a:ext cx="733425" cy="552450"/>
          </a:xfrm>
          <a:prstGeom prst="borderCallout1">
            <a:avLst>
              <a:gd name="adj1" fmla="val -19181"/>
              <a:gd name="adj2" fmla="val 52706"/>
              <a:gd name="adj3" fmla="val -85776"/>
              <a:gd name="adj4" fmla="val 75952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492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ซอฟต์แวร์, ไอคอนคอมพิวเตอ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94E98EF-C5C4-A40B-27E0-67C41F2A4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960"/>
            <a:ext cx="12192000" cy="6252079"/>
          </a:xfrm>
          <a:prstGeom prst="rect">
            <a:avLst/>
          </a:prstGeom>
        </p:spPr>
      </p:pic>
      <p:sp>
        <p:nvSpPr>
          <p:cNvPr id="4" name="คำบรรยายภาพ: เส้น 3">
            <a:extLst>
              <a:ext uri="{FF2B5EF4-FFF2-40B4-BE49-F238E27FC236}">
                <a16:creationId xmlns:a16="http://schemas.microsoft.com/office/drawing/2014/main" id="{AD2D6187-9766-19F4-8233-460D3C7A99C8}"/>
              </a:ext>
            </a:extLst>
          </p:cNvPr>
          <p:cNvSpPr/>
          <p:nvPr/>
        </p:nvSpPr>
        <p:spPr>
          <a:xfrm>
            <a:off x="8572499" y="3152774"/>
            <a:ext cx="733425" cy="552450"/>
          </a:xfrm>
          <a:prstGeom prst="borderCallout1">
            <a:avLst>
              <a:gd name="adj1" fmla="val 63578"/>
              <a:gd name="adj2" fmla="val 109849"/>
              <a:gd name="adj3" fmla="val 64224"/>
              <a:gd name="adj4" fmla="val 225303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5" name="คำบรรยายภาพ: เส้น 4">
            <a:extLst>
              <a:ext uri="{FF2B5EF4-FFF2-40B4-BE49-F238E27FC236}">
                <a16:creationId xmlns:a16="http://schemas.microsoft.com/office/drawing/2014/main" id="{AFFD5E43-AFBF-A099-9EF7-842B19FB0C4E}"/>
              </a:ext>
            </a:extLst>
          </p:cNvPr>
          <p:cNvSpPr/>
          <p:nvPr/>
        </p:nvSpPr>
        <p:spPr>
          <a:xfrm>
            <a:off x="8572498" y="3771900"/>
            <a:ext cx="733425" cy="552450"/>
          </a:xfrm>
          <a:prstGeom prst="borderCallout1">
            <a:avLst>
              <a:gd name="adj1" fmla="val 48060"/>
              <a:gd name="adj2" fmla="val 108550"/>
              <a:gd name="adj3" fmla="val 22844"/>
              <a:gd name="adj4" fmla="val 209718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01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ไอคอน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0DEE374-DC42-D33D-187E-B09D75900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815"/>
            <a:ext cx="12192000" cy="6212370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04272A47-7588-6AC9-FB08-B59C0DA1FD01}"/>
              </a:ext>
            </a:extLst>
          </p:cNvPr>
          <p:cNvSpPr/>
          <p:nvPr/>
        </p:nvSpPr>
        <p:spPr>
          <a:xfrm>
            <a:off x="3028950" y="2838450"/>
            <a:ext cx="3143250" cy="447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0B77E320-FA9F-C8F4-F11E-25C89419F95B}"/>
              </a:ext>
            </a:extLst>
          </p:cNvPr>
          <p:cNvSpPr/>
          <p:nvPr/>
        </p:nvSpPr>
        <p:spPr>
          <a:xfrm>
            <a:off x="2952750" y="3695700"/>
            <a:ext cx="3143250" cy="447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7EE32EC2-75F2-4F9D-85DC-D8A0C7EF624B}"/>
              </a:ext>
            </a:extLst>
          </p:cNvPr>
          <p:cNvSpPr/>
          <p:nvPr/>
        </p:nvSpPr>
        <p:spPr>
          <a:xfrm>
            <a:off x="6181725" y="3695699"/>
            <a:ext cx="3143250" cy="447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D4E66169-8A74-1115-1561-F5D8E7F88D53}"/>
              </a:ext>
            </a:extLst>
          </p:cNvPr>
          <p:cNvSpPr/>
          <p:nvPr/>
        </p:nvSpPr>
        <p:spPr>
          <a:xfrm>
            <a:off x="3028950" y="4329112"/>
            <a:ext cx="3143250" cy="447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B9806AF1-DC25-0520-EC66-DE27FC235835}"/>
              </a:ext>
            </a:extLst>
          </p:cNvPr>
          <p:cNvSpPr/>
          <p:nvPr/>
        </p:nvSpPr>
        <p:spPr>
          <a:xfrm rot="12923008">
            <a:off x="9525000" y="5401755"/>
            <a:ext cx="876300" cy="523875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8244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ซอฟต์แวร์, จำนวน, ไอคอน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1B442BB-21A1-3310-7380-45EA565DD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306"/>
            <a:ext cx="12192000" cy="5449387"/>
          </a:xfrm>
          <a:prstGeom prst="rect">
            <a:avLst/>
          </a:prstGeom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5C4BDF63-2EBE-9759-53AC-F8DC6634EFB9}"/>
              </a:ext>
            </a:extLst>
          </p:cNvPr>
          <p:cNvSpPr/>
          <p:nvPr/>
        </p:nvSpPr>
        <p:spPr>
          <a:xfrm rot="17532001">
            <a:off x="10334625" y="1544131"/>
            <a:ext cx="876300" cy="523875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3061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ซอฟต์แวร์, ไอคอนคอมพิวเตอร์, ระบบปฏิบัติก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9D214E4-6CDE-6B54-D818-F28EF5E5B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893"/>
            <a:ext cx="12192000" cy="5492214"/>
          </a:xfrm>
          <a:prstGeom prst="rect">
            <a:avLst/>
          </a:prstGeom>
        </p:spPr>
      </p:pic>
      <p:sp>
        <p:nvSpPr>
          <p:cNvPr id="4" name="คำบรรยายภาพ: เส้น 3">
            <a:extLst>
              <a:ext uri="{FF2B5EF4-FFF2-40B4-BE49-F238E27FC236}">
                <a16:creationId xmlns:a16="http://schemas.microsoft.com/office/drawing/2014/main" id="{03C46D82-BF71-AD3A-A58E-4938BADE4D96}"/>
              </a:ext>
            </a:extLst>
          </p:cNvPr>
          <p:cNvSpPr/>
          <p:nvPr/>
        </p:nvSpPr>
        <p:spPr>
          <a:xfrm>
            <a:off x="5729287" y="199072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41810"/>
              <a:gd name="adj4" fmla="val -157814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5" name="คำบรรยายภาพ: เส้น 4">
            <a:extLst>
              <a:ext uri="{FF2B5EF4-FFF2-40B4-BE49-F238E27FC236}">
                <a16:creationId xmlns:a16="http://schemas.microsoft.com/office/drawing/2014/main" id="{9F1C3DC6-9DC1-482E-A6F5-0A3A4EA17B35}"/>
              </a:ext>
            </a:extLst>
          </p:cNvPr>
          <p:cNvSpPr/>
          <p:nvPr/>
        </p:nvSpPr>
        <p:spPr>
          <a:xfrm>
            <a:off x="10868024" y="1714500"/>
            <a:ext cx="733425" cy="552450"/>
          </a:xfrm>
          <a:prstGeom prst="borderCallout1">
            <a:avLst>
              <a:gd name="adj1" fmla="val -10560"/>
              <a:gd name="adj2" fmla="val 60498"/>
              <a:gd name="adj3" fmla="val -75431"/>
              <a:gd name="adj4" fmla="val 72056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800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 descr="รูปภาพประกอบด้วย ข้อความ, ซอฟต์แวร์, ไอคอนคอมพิวเตอร์, จำนว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59D241-9568-F140-D8AC-F170BCB39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04"/>
            <a:ext cx="12192000" cy="6562191"/>
          </a:xfrm>
          <a:prstGeom prst="rect">
            <a:avLst/>
          </a:prstGeom>
        </p:spPr>
      </p:pic>
      <p:sp>
        <p:nvSpPr>
          <p:cNvPr id="6" name="รูปแบบอิสระ: รูปร่าง 5">
            <a:extLst>
              <a:ext uri="{FF2B5EF4-FFF2-40B4-BE49-F238E27FC236}">
                <a16:creationId xmlns:a16="http://schemas.microsoft.com/office/drawing/2014/main" id="{987453FE-D468-094B-E73F-F85B5E0F1B29}"/>
              </a:ext>
            </a:extLst>
          </p:cNvPr>
          <p:cNvSpPr/>
          <p:nvPr/>
        </p:nvSpPr>
        <p:spPr>
          <a:xfrm>
            <a:off x="2238375" y="5572125"/>
            <a:ext cx="2247900" cy="433316"/>
          </a:xfrm>
          <a:custGeom>
            <a:avLst/>
            <a:gdLst>
              <a:gd name="connsiteX0" fmla="*/ 0 w 2247900"/>
              <a:gd name="connsiteY0" fmla="*/ 0 h 433316"/>
              <a:gd name="connsiteX1" fmla="*/ 1038225 w 2247900"/>
              <a:gd name="connsiteY1" fmla="*/ 428625 h 433316"/>
              <a:gd name="connsiteX2" fmla="*/ 2247900 w 2247900"/>
              <a:gd name="connsiteY2" fmla="*/ 190500 h 43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7900" h="433316">
                <a:moveTo>
                  <a:pt x="0" y="0"/>
                </a:moveTo>
                <a:cubicBezTo>
                  <a:pt x="331787" y="198437"/>
                  <a:pt x="663575" y="396875"/>
                  <a:pt x="1038225" y="428625"/>
                </a:cubicBezTo>
                <a:cubicBezTo>
                  <a:pt x="1412875" y="460375"/>
                  <a:pt x="1830387" y="325437"/>
                  <a:pt x="2247900" y="190500"/>
                </a:cubicBezTo>
              </a:path>
            </a:pathLst>
          </a:custGeom>
          <a:noFill/>
          <a:ln w="38100">
            <a:solidFill>
              <a:srgbClr val="00B050">
                <a:alpha val="96000"/>
              </a:srgbClr>
            </a:solidFill>
            <a:headEnd type="none" w="med" len="med"/>
            <a:tailEnd type="triangle" w="lg" len="lg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DD0DA204-0929-6DA0-EEAB-6F46AECECD94}"/>
              </a:ext>
            </a:extLst>
          </p:cNvPr>
          <p:cNvSpPr/>
          <p:nvPr/>
        </p:nvSpPr>
        <p:spPr>
          <a:xfrm>
            <a:off x="3438524" y="3026391"/>
            <a:ext cx="5314951" cy="1167167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เลื่อน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Box 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ลงมาจนถึง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Label </a:t>
            </a:r>
            <a:r>
              <a:rPr lang="th-TH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แล้วลากมาวางใน </a:t>
            </a:r>
            <a:r>
              <a:rPr lang="en-US" sz="4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  <a:endParaRPr lang="th-TH" sz="400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41EED25D-8903-9568-38D4-B6344691595A}"/>
              </a:ext>
            </a:extLst>
          </p:cNvPr>
          <p:cNvCxnSpPr>
            <a:cxnSpLocks/>
          </p:cNvCxnSpPr>
          <p:nvPr/>
        </p:nvCxnSpPr>
        <p:spPr>
          <a:xfrm flipH="1">
            <a:off x="3171825" y="4333875"/>
            <a:ext cx="514350" cy="1454908"/>
          </a:xfrm>
          <a:prstGeom prst="straightConnector1">
            <a:avLst/>
          </a:prstGeom>
          <a:noFill/>
          <a:ln w="38100">
            <a:solidFill>
              <a:srgbClr val="FF0000">
                <a:alpha val="96000"/>
              </a:srgb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คำบรรยายภาพ: เส้น 14">
            <a:extLst>
              <a:ext uri="{FF2B5EF4-FFF2-40B4-BE49-F238E27FC236}">
                <a16:creationId xmlns:a16="http://schemas.microsoft.com/office/drawing/2014/main" id="{FFD322E5-8699-47AA-F5E7-2713228B55BA}"/>
              </a:ext>
            </a:extLst>
          </p:cNvPr>
          <p:cNvSpPr/>
          <p:nvPr/>
        </p:nvSpPr>
        <p:spPr>
          <a:xfrm>
            <a:off x="5076824" y="6005441"/>
            <a:ext cx="733425" cy="552450"/>
          </a:xfrm>
          <a:prstGeom prst="borderCallout1">
            <a:avLst>
              <a:gd name="adj1" fmla="val -15732"/>
              <a:gd name="adj2" fmla="val 11147"/>
              <a:gd name="adj3" fmla="val -84052"/>
              <a:gd name="adj4" fmla="val -11061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156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ซอฟต์แวร์, ไอคอนคอมพิวเตอร์, ซอฟต์แวร์มัลติมีเดีย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0825914-CC5B-8C1E-A5A0-9C720C887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91"/>
            <a:ext cx="12192000" cy="6595818"/>
          </a:xfrm>
          <a:prstGeom prst="rect">
            <a:avLst/>
          </a:prstGeom>
        </p:spPr>
      </p:pic>
      <p:sp>
        <p:nvSpPr>
          <p:cNvPr id="4" name="คำบรรยายภาพ: เส้น 3">
            <a:extLst>
              <a:ext uri="{FF2B5EF4-FFF2-40B4-BE49-F238E27FC236}">
                <a16:creationId xmlns:a16="http://schemas.microsoft.com/office/drawing/2014/main" id="{131EC84A-940F-FBF9-4301-D9D62AFE6C06}"/>
              </a:ext>
            </a:extLst>
          </p:cNvPr>
          <p:cNvSpPr/>
          <p:nvPr/>
        </p:nvSpPr>
        <p:spPr>
          <a:xfrm>
            <a:off x="3214687" y="1571625"/>
            <a:ext cx="733425" cy="552450"/>
          </a:xfrm>
          <a:prstGeom prst="borderCallout1">
            <a:avLst>
              <a:gd name="adj1" fmla="val 53233"/>
              <a:gd name="adj2" fmla="val -9632"/>
              <a:gd name="adj3" fmla="val 41810"/>
              <a:gd name="adj4" fmla="val -157814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5" name="คำบรรยายภาพ: เส้น 4">
            <a:extLst>
              <a:ext uri="{FF2B5EF4-FFF2-40B4-BE49-F238E27FC236}">
                <a16:creationId xmlns:a16="http://schemas.microsoft.com/office/drawing/2014/main" id="{C0202589-2130-EBC1-32E9-8DB72E914487}"/>
              </a:ext>
            </a:extLst>
          </p:cNvPr>
          <p:cNvSpPr/>
          <p:nvPr/>
        </p:nvSpPr>
        <p:spPr>
          <a:xfrm>
            <a:off x="4391024" y="3362325"/>
            <a:ext cx="733425" cy="552450"/>
          </a:xfrm>
          <a:prstGeom prst="borderCallout1">
            <a:avLst>
              <a:gd name="adj1" fmla="val -10560"/>
              <a:gd name="adj2" fmla="val 60498"/>
              <a:gd name="adj3" fmla="val -103017"/>
              <a:gd name="adj4" fmla="val 104524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249EECFC-EECC-A60E-F724-CD2C7D10D786}"/>
              </a:ext>
            </a:extLst>
          </p:cNvPr>
          <p:cNvCxnSpPr/>
          <p:nvPr/>
        </p:nvCxnSpPr>
        <p:spPr>
          <a:xfrm flipH="1" flipV="1">
            <a:off x="2619375" y="2752725"/>
            <a:ext cx="1676400" cy="904875"/>
          </a:xfrm>
          <a:prstGeom prst="straightConnector1">
            <a:avLst/>
          </a:prstGeom>
          <a:noFill/>
          <a:ln w="38100">
            <a:solidFill>
              <a:srgbClr val="00B050">
                <a:alpha val="96000"/>
              </a:srgbClr>
            </a:solidFill>
            <a:headEnd type="none" w="med" len="med"/>
            <a:tailEnd type="triangle" w="lg" len="lg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คำบรรยายภาพ: เส้น 7">
            <a:extLst>
              <a:ext uri="{FF2B5EF4-FFF2-40B4-BE49-F238E27FC236}">
                <a16:creationId xmlns:a16="http://schemas.microsoft.com/office/drawing/2014/main" id="{25D0B4C3-A94C-B698-5FD6-008B188292E0}"/>
              </a:ext>
            </a:extLst>
          </p:cNvPr>
          <p:cNvSpPr/>
          <p:nvPr/>
        </p:nvSpPr>
        <p:spPr>
          <a:xfrm>
            <a:off x="10877549" y="4572000"/>
            <a:ext cx="733425" cy="552450"/>
          </a:xfrm>
          <a:prstGeom prst="borderCallout1">
            <a:avLst>
              <a:gd name="adj1" fmla="val 117026"/>
              <a:gd name="adj2" fmla="val 25433"/>
              <a:gd name="adj3" fmla="val 209052"/>
              <a:gd name="adj4" fmla="val -20151"/>
            </a:avLst>
          </a:prstGeom>
          <a:solidFill>
            <a:srgbClr val="FFFF00"/>
          </a:solidFill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9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ตัวอักษร, จำนว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3C9363B-A324-B9A8-46C1-89A406CF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712" y="0"/>
            <a:ext cx="4600575" cy="6858000"/>
          </a:xfrm>
          <a:prstGeom prst="rect">
            <a:avLst/>
          </a:prstGeom>
        </p:spPr>
      </p:pic>
      <p:sp>
        <p:nvSpPr>
          <p:cNvPr id="7" name="คำบรรยายภาพ: เส้น 6">
            <a:extLst>
              <a:ext uri="{FF2B5EF4-FFF2-40B4-BE49-F238E27FC236}">
                <a16:creationId xmlns:a16="http://schemas.microsoft.com/office/drawing/2014/main" id="{3A235988-174D-C511-D4C7-AD7BC4F8555E}"/>
              </a:ext>
            </a:extLst>
          </p:cNvPr>
          <p:cNvSpPr/>
          <p:nvPr/>
        </p:nvSpPr>
        <p:spPr>
          <a:xfrm>
            <a:off x="2628899" y="2524125"/>
            <a:ext cx="733425" cy="552450"/>
          </a:xfrm>
          <a:prstGeom prst="borderCallout1">
            <a:avLst>
              <a:gd name="adj1" fmla="val 54957"/>
              <a:gd name="adj2" fmla="val 113745"/>
              <a:gd name="adj3" fmla="val 117672"/>
              <a:gd name="adj4" fmla="val 221407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8" name="คำบรรยายภาพ: เส้น 7">
            <a:extLst>
              <a:ext uri="{FF2B5EF4-FFF2-40B4-BE49-F238E27FC236}">
                <a16:creationId xmlns:a16="http://schemas.microsoft.com/office/drawing/2014/main" id="{AECA6D8A-FEC0-0CE6-F3D4-BDC4B78D7B21}"/>
              </a:ext>
            </a:extLst>
          </p:cNvPr>
          <p:cNvSpPr/>
          <p:nvPr/>
        </p:nvSpPr>
        <p:spPr>
          <a:xfrm>
            <a:off x="4943474" y="5438775"/>
            <a:ext cx="733425" cy="552450"/>
          </a:xfrm>
          <a:prstGeom prst="borderCallout1">
            <a:avLst>
              <a:gd name="adj1" fmla="val 54957"/>
              <a:gd name="adj2" fmla="val 113745"/>
              <a:gd name="adj3" fmla="val 117672"/>
              <a:gd name="adj4" fmla="val 221407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th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3025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ซอฟต์แวร์, ไอคอนคอมพิวเตอร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53B98B4-1759-5B5D-4D21-D0B2BE4C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59"/>
            <a:ext cx="12192000" cy="6619281"/>
          </a:xfrm>
          <a:prstGeom prst="rect">
            <a:avLst/>
          </a:prstGeom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A660816D-35D3-0B54-0D8C-BAA836ADFC20}"/>
              </a:ext>
            </a:extLst>
          </p:cNvPr>
          <p:cNvSpPr/>
          <p:nvPr/>
        </p:nvSpPr>
        <p:spPr>
          <a:xfrm rot="17532001">
            <a:off x="10506075" y="1010731"/>
            <a:ext cx="876300" cy="523875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9889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E45E49-961F-D9C9-8859-505429FBED86}"/>
              </a:ext>
            </a:extLst>
          </p:cNvPr>
          <p:cNvSpPr txBox="1"/>
          <p:nvPr/>
        </p:nvSpPr>
        <p:spPr>
          <a:xfrm>
            <a:off x="687977" y="2954124"/>
            <a:ext cx="10781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https://gist.github.com/koson/252e2439c6a8db0fa0d315e3269c88b7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00167-8BFD-C7B6-59DC-43DE9569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9809AD-945D-ACB2-CBDC-38B8BB03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5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73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หน้าเว็บ, ซอฟต์แวร์, เว็บไซต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583864D-7EE4-DFE2-0BA9-1AE3B88CA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9" y="0"/>
            <a:ext cx="9916402" cy="6858000"/>
          </a:xfrm>
          <a:prstGeom prst="rect">
            <a:avLst/>
          </a:prstGeom>
        </p:spPr>
      </p:pic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id="{73D934EE-2E46-8E7B-DEB3-734F464047C9}"/>
              </a:ext>
            </a:extLst>
          </p:cNvPr>
          <p:cNvSpPr/>
          <p:nvPr/>
        </p:nvSpPr>
        <p:spPr>
          <a:xfrm rot="4534754">
            <a:off x="9782175" y="5580044"/>
            <a:ext cx="704850" cy="55245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197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ซอฟต์แวร์, ระบบปฏิบัติก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54817E3-BCF2-154D-C952-C2AAB0D33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6" y="0"/>
            <a:ext cx="985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0055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230</Words>
  <Application>Microsoft Office PowerPoint</Application>
  <PresentationFormat>Widescreen</PresentationFormat>
  <Paragraphs>74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TH SarabunPSK</vt:lpstr>
      <vt:lpstr>ธีมของ Office</vt:lpstr>
      <vt:lpstr>Blynk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</vt:lpstr>
      <vt:lpstr>PowerPoint Presentation</vt:lpstr>
      <vt:lpstr>PowerPoint Presentation</vt:lpstr>
      <vt:lpstr>PowerPoint Presentation</vt:lpstr>
      <vt:lpstr>1. Install Arduino IDE</vt:lpstr>
      <vt:lpstr>PowerPoint Presentation</vt:lpstr>
      <vt:lpstr>PowerPoint Presentation</vt:lpstr>
      <vt:lpstr>Install Blynk library</vt:lpstr>
      <vt:lpstr>PowerPoint Presentation</vt:lpstr>
      <vt:lpstr>PowerPoint Presentation</vt:lpstr>
      <vt:lpstr>PowerPoint Presentation</vt:lpstr>
      <vt:lpstr>Installing the ESP32 Board in Arduino IDE</vt:lpstr>
      <vt:lpstr>PowerPoint Presentation</vt:lpstr>
      <vt:lpstr>PowerPoint Presentation</vt:lpstr>
      <vt:lpstr>PowerPoint Presentation</vt:lpstr>
      <vt:lpstr>PowerPoint Presentation</vt:lpstr>
      <vt:lpstr>Create Arduino sketch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สาเหตุและวิธีการแก้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Customize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Koson Trachu</dc:creator>
  <cp:lastModifiedBy>Koson Trachu</cp:lastModifiedBy>
  <cp:revision>1</cp:revision>
  <dcterms:created xsi:type="dcterms:W3CDTF">2023-10-08T16:16:15Z</dcterms:created>
  <dcterms:modified xsi:type="dcterms:W3CDTF">2023-10-09T02:10:58Z</dcterms:modified>
</cp:coreProperties>
</file>